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7" r:id="rId2"/>
    <p:sldId id="257" r:id="rId3"/>
    <p:sldId id="258" r:id="rId4"/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kyrius be pavadinimo" id="{AA5CD0AD-5D23-44AC-BB46-C6C626B386FD}">
          <p14:sldIdLst>
            <p14:sldId id="267"/>
            <p14:sldId id="257"/>
            <p14:sldId id="258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a Simanonytė" initials="IS" lastIdx="3" clrIdx="0">
    <p:extLst>
      <p:ext uri="{19B8F6BF-5375-455C-9EA6-DF929625EA0E}">
        <p15:presenceInfo xmlns:p15="http://schemas.microsoft.com/office/powerpoint/2012/main" userId="Inga Simanonytė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70" autoAdjust="0"/>
    <p:restoredTop sz="87449" autoAdjust="0"/>
  </p:normalViewPr>
  <p:slideViewPr>
    <p:cSldViewPr snapToGrid="0">
      <p:cViewPr varScale="1">
        <p:scale>
          <a:sx n="75" d="100"/>
          <a:sy n="75" d="100"/>
        </p:scale>
        <p:origin x="128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F255C-9C5E-47F0-9EEC-2C74237E1A3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E5DC98-21A7-4F0A-BDA6-7BFE86B83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0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 i="0" dirty="0">
                <a:solidFill>
                  <a:srgbClr val="022B47"/>
                </a:solidFill>
                <a:effectLst/>
                <a:latin typeface="PT Sans" panose="020B0604020202020204" pitchFamily="34" charset="0"/>
              </a:rPr>
              <a:t>Company </a:t>
            </a:r>
            <a:r>
              <a:rPr lang="en-GB" b="1" i="0" dirty="0">
                <a:solidFill>
                  <a:srgbClr val="363636"/>
                </a:solidFill>
                <a:effectLst/>
                <a:latin typeface="PT Sans" panose="020B0604020202020204" pitchFamily="34" charset="0"/>
              </a:rPr>
              <a:t>SG </a:t>
            </a:r>
            <a:r>
              <a:rPr lang="en-GB" b="1" i="0" dirty="0" err="1">
                <a:solidFill>
                  <a:srgbClr val="363636"/>
                </a:solidFill>
                <a:effectLst/>
                <a:latin typeface="PT Sans" panose="020B0604020202020204" pitchFamily="34" charset="0"/>
              </a:rPr>
              <a:t>dujos</a:t>
            </a:r>
            <a:r>
              <a:rPr lang="en-GB" b="1" i="0" dirty="0">
                <a:solidFill>
                  <a:srgbClr val="363636"/>
                </a:solidFill>
                <a:effectLst/>
                <a:latin typeface="PT Sans" panose="020B0604020202020204" pitchFamily="34" charset="0"/>
              </a:rPr>
              <a:t> Auto</a:t>
            </a:r>
            <a:r>
              <a:rPr lang="en-GB" b="0" i="0" dirty="0">
                <a:solidFill>
                  <a:srgbClr val="022B47"/>
                </a:solidFill>
                <a:effectLst/>
                <a:latin typeface="PT Sans" panose="020B0604020202020204" pitchFamily="34" charset="0"/>
              </a:rPr>
              <a:t> belonging to corporate group SG </a:t>
            </a:r>
            <a:r>
              <a:rPr lang="en-GB" b="0" i="0" dirty="0" err="1">
                <a:solidFill>
                  <a:srgbClr val="022B47"/>
                </a:solidFill>
                <a:effectLst/>
                <a:latin typeface="PT Sans" panose="020B0604020202020204" pitchFamily="34" charset="0"/>
              </a:rPr>
              <a:t>dujos</a:t>
            </a:r>
            <a:r>
              <a:rPr lang="en-GB" b="0" i="0" dirty="0">
                <a:solidFill>
                  <a:srgbClr val="022B47"/>
                </a:solidFill>
                <a:effectLst/>
                <a:latin typeface="PT Sans" panose="020B0604020202020204" pitchFamily="34" charset="0"/>
              </a:rPr>
              <a:t> has been engaged in exploration of alternative fuels since the year 2012</a:t>
            </a:r>
            <a:r>
              <a:rPr lang="lt-LT" b="0" i="0" dirty="0">
                <a:solidFill>
                  <a:srgbClr val="022B47"/>
                </a:solidFill>
                <a:effectLst/>
                <a:latin typeface="PT Sans" panose="020B0604020202020204" pitchFamily="34" charset="0"/>
              </a:rPr>
              <a:t>.</a:t>
            </a:r>
          </a:p>
          <a:p>
            <a:r>
              <a:rPr lang="en-GB" b="0" i="0" dirty="0">
                <a:solidFill>
                  <a:srgbClr val="022B47"/>
                </a:solidFill>
                <a:effectLst/>
                <a:latin typeface="PT Sans" panose="020B0604020202020204" pitchFamily="34" charset="0"/>
              </a:rPr>
              <a:t>It is the first laboratory of such type in Lithuania and it is also considered unique throughout Eastern and Northern Europe. </a:t>
            </a:r>
            <a:endParaRPr lang="lt-LT" b="0" i="0" dirty="0">
              <a:solidFill>
                <a:srgbClr val="022B47"/>
              </a:solidFill>
              <a:effectLst/>
              <a:latin typeface="PT Sans" panose="020B0604020202020204" pitchFamily="34" charset="0"/>
            </a:endParaRPr>
          </a:p>
          <a:p>
            <a:r>
              <a:rPr lang="lt-LT" b="0" i="0" dirty="0" err="1">
                <a:solidFill>
                  <a:srgbClr val="022B47"/>
                </a:solidFill>
                <a:effectLst/>
                <a:latin typeface="PT Sans" panose="020B0604020202020204" pitchFamily="34" charset="0"/>
              </a:rPr>
              <a:t>First</a:t>
            </a:r>
            <a:r>
              <a:rPr lang="lt-LT" b="0" i="0" dirty="0">
                <a:solidFill>
                  <a:srgbClr val="022B47"/>
                </a:solidFill>
                <a:effectLst/>
                <a:latin typeface="PT Sans" panose="020B0604020202020204" pitchFamily="34" charset="0"/>
              </a:rPr>
              <a:t> </a:t>
            </a:r>
            <a:r>
              <a:rPr lang="lt-LT" b="0" i="0" dirty="0" err="1">
                <a:solidFill>
                  <a:srgbClr val="022B47"/>
                </a:solidFill>
                <a:effectLst/>
                <a:latin typeface="PT Sans" panose="020B0604020202020204" pitchFamily="34" charset="0"/>
              </a:rPr>
              <a:t>hydrogen</a:t>
            </a:r>
            <a:r>
              <a:rPr lang="lt-LT" b="0" i="0" dirty="0">
                <a:solidFill>
                  <a:srgbClr val="022B47"/>
                </a:solidFill>
                <a:effectLst/>
                <a:latin typeface="PT Sans" panose="020B0604020202020204" pitchFamily="34" charset="0"/>
              </a:rPr>
              <a:t> </a:t>
            </a:r>
            <a:r>
              <a:rPr lang="lt-LT" b="0" i="0" dirty="0" err="1">
                <a:solidFill>
                  <a:srgbClr val="022B47"/>
                </a:solidFill>
                <a:effectLst/>
                <a:latin typeface="PT Sans" panose="020B0604020202020204" pitchFamily="34" charset="0"/>
              </a:rPr>
              <a:t>prototype</a:t>
            </a:r>
            <a:r>
              <a:rPr lang="lt-LT" b="0" i="0" dirty="0">
                <a:solidFill>
                  <a:srgbClr val="022B47"/>
                </a:solidFill>
                <a:effectLst/>
                <a:latin typeface="PT Sans" panose="020B0604020202020204" pitchFamily="34" charset="0"/>
              </a:rPr>
              <a:t> </a:t>
            </a:r>
            <a:r>
              <a:rPr lang="lt-LT" b="0" i="0" dirty="0" err="1">
                <a:solidFill>
                  <a:srgbClr val="022B47"/>
                </a:solidFill>
                <a:effectLst/>
                <a:latin typeface="PT Sans" panose="020B0604020202020204" pitchFamily="34" charset="0"/>
              </a:rPr>
              <a:t>of</a:t>
            </a:r>
            <a:r>
              <a:rPr lang="lt-LT" b="0" i="0" dirty="0">
                <a:solidFill>
                  <a:srgbClr val="022B47"/>
                </a:solidFill>
                <a:effectLst/>
                <a:latin typeface="PT Sans" panose="020B0604020202020204" pitchFamily="34" charset="0"/>
              </a:rPr>
              <a:t> 4.2t </a:t>
            </a:r>
            <a:r>
              <a:rPr lang="lt-LT" b="0" i="0" dirty="0" err="1">
                <a:solidFill>
                  <a:srgbClr val="022B47"/>
                </a:solidFill>
                <a:effectLst/>
                <a:latin typeface="PT Sans" panose="020B0604020202020204" pitchFamily="34" charset="0"/>
              </a:rPr>
              <a:t>vehicle</a:t>
            </a:r>
            <a:r>
              <a:rPr lang="lt-LT" b="0" i="0" dirty="0">
                <a:solidFill>
                  <a:srgbClr val="022B47"/>
                </a:solidFill>
                <a:effectLst/>
                <a:latin typeface="PT Sans" panose="020B0604020202020204" pitchFamily="34" charset="0"/>
              </a:rPr>
              <a:t> </a:t>
            </a:r>
            <a:r>
              <a:rPr lang="lt-LT" b="0" i="0" dirty="0" err="1">
                <a:solidFill>
                  <a:srgbClr val="022B47"/>
                </a:solidFill>
                <a:effectLst/>
                <a:latin typeface="PT Sans" panose="020B0604020202020204" pitchFamily="34" charset="0"/>
              </a:rPr>
              <a:t>tested</a:t>
            </a:r>
            <a:r>
              <a:rPr lang="lt-LT" b="0" i="0" dirty="0">
                <a:solidFill>
                  <a:srgbClr val="022B47"/>
                </a:solidFill>
                <a:effectLst/>
                <a:latin typeface="PT Sans" panose="020B0604020202020204" pitchFamily="34" charset="0"/>
              </a:rPr>
              <a:t> in Germany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E5DC98-21A7-4F0A-BDA6-7BFE86B83B5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64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ulinė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id="{F93CC56A-5C96-4DB9-B025-096AC2C6EEDC}"/>
              </a:ext>
            </a:extLst>
          </p:cNvPr>
          <p:cNvSpPr/>
          <p:nvPr userDrawn="1"/>
        </p:nvSpPr>
        <p:spPr>
          <a:xfrm>
            <a:off x="623888" y="398834"/>
            <a:ext cx="1992852" cy="1139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pic>
        <p:nvPicPr>
          <p:cNvPr id="5" name="Paveikslėlis 4">
            <a:extLst>
              <a:ext uri="{FF2B5EF4-FFF2-40B4-BE49-F238E27FC236}">
                <a16:creationId xmlns:a16="http://schemas.microsoft.com/office/drawing/2014/main" id="{5991B86C-E7FA-4972-870E-0ACAA1990E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14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136ECDBE-B2B7-4BDE-8D05-63E9F3E28AF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7639" y="4124950"/>
            <a:ext cx="3590678" cy="953728"/>
          </a:xfrm>
        </p:spPr>
        <p:txBody>
          <a:bodyPr anchor="t">
            <a:normAutofit/>
          </a:bodyPr>
          <a:lstStyle>
            <a:lvl1pPr algn="l">
              <a:defRPr sz="1800" b="0">
                <a:solidFill>
                  <a:schemeClr val="bg1"/>
                </a:solidFill>
              </a:defRPr>
            </a:lvl1pPr>
          </a:lstStyle>
          <a:p>
            <a:r>
              <a:rPr lang="lt-LT" dirty="0"/>
              <a:t>Spustelėję redaguokite (data)</a:t>
            </a:r>
            <a:endParaRPr lang="en-US" dirty="0"/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F7A5CF9C-AD31-490F-BE48-59B56F8260D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3888" y="2919857"/>
            <a:ext cx="10400670" cy="1384714"/>
          </a:xfrm>
        </p:spPr>
        <p:txBody>
          <a:bodyPr anchor="ctr">
            <a:norm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dirty="0"/>
              <a:t>Spustelėkite norėdami redaguoti šablono pavadinimo stilių</a:t>
            </a:r>
            <a:endParaRPr lang="en-US" dirty="0"/>
          </a:p>
        </p:txBody>
      </p:sp>
      <p:pic>
        <p:nvPicPr>
          <p:cNvPr id="7" name="Paveikslėlis 6">
            <a:extLst>
              <a:ext uri="{FF2B5EF4-FFF2-40B4-BE49-F238E27FC236}">
                <a16:creationId xmlns:a16="http://schemas.microsoft.com/office/drawing/2014/main" id="{3E90B983-E1BC-49A8-8E9F-F2B01A50D23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0122" y="5544240"/>
            <a:ext cx="2201742" cy="1205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801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04BC9FF-4769-422E-8BDF-6B06BA945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512763"/>
            <a:ext cx="6516687" cy="1187450"/>
          </a:xfrm>
        </p:spPr>
        <p:txBody>
          <a:bodyPr anchor="t">
            <a:normAutofit/>
          </a:bodyPr>
          <a:lstStyle>
            <a:lvl1pPr>
              <a:defRPr sz="24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lt-LT" dirty="0"/>
              <a:t>Spustelėję redaguokite stilių</a:t>
            </a:r>
            <a:endParaRPr lang="en-US" dirty="0"/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9463C1EF-A7C5-448F-B092-A2C6A72866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539486" y="0"/>
            <a:ext cx="4652513" cy="621982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D92FB286-DBA7-4D28-BBD7-B991FEC832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3888" y="1808163"/>
            <a:ext cx="6516687" cy="4176711"/>
          </a:xfrm>
        </p:spPr>
        <p:txBody>
          <a:bodyPr/>
          <a:lstStyle>
            <a:lvl1pPr marL="0" indent="0">
              <a:buNone/>
              <a:defRPr sz="16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dirty="0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307F62B5-80DB-4F10-888C-F0D50FD81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56E4E-2F56-4DB9-A569-55EDDB98A8F0}" type="datetime1">
              <a:rPr lang="lt-LT" smtClean="0"/>
              <a:t>2021-11-08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411B5A5E-68EF-4099-8A20-B7D8CC6DC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43C6F767-4D98-4BF4-B891-B887614AA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6FB6A-7C71-46F3-B463-1E16565C7A1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9EC0869D-ED6F-43E7-927E-A33F41263E0F}"/>
              </a:ext>
            </a:extLst>
          </p:cNvPr>
          <p:cNvSpPr/>
          <p:nvPr userDrawn="1"/>
        </p:nvSpPr>
        <p:spPr>
          <a:xfrm>
            <a:off x="623888" y="398834"/>
            <a:ext cx="1992852" cy="1139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3391254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89033B9-A96E-48B6-9A6B-4BB2ED3CF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512763"/>
            <a:ext cx="10944224" cy="1187450"/>
          </a:xfrm>
        </p:spPr>
        <p:txBody>
          <a:bodyPr anchor="t">
            <a:normAutofit/>
          </a:bodyPr>
          <a:lstStyle>
            <a:lvl1pPr>
              <a:defRPr sz="24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lt-LT" dirty="0"/>
              <a:t>Spustelėję redaguokite stilių</a:t>
            </a:r>
            <a:endParaRPr lang="en-US" dirty="0"/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6C2D36DD-7098-40ED-8DA9-342AC053CA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3887" y="1825625"/>
            <a:ext cx="10944225" cy="4159250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lt-LT" dirty="0"/>
              <a:t>Spustelėkite, kad galėtumėte redaguoti šablono teksto stilius</a:t>
            </a:r>
          </a:p>
          <a:p>
            <a:pPr lvl="1"/>
            <a:r>
              <a:rPr lang="lt-LT" dirty="0"/>
              <a:t>Antras lygis</a:t>
            </a:r>
          </a:p>
          <a:p>
            <a:pPr lvl="2"/>
            <a:r>
              <a:rPr lang="lt-LT" dirty="0"/>
              <a:t>Trečias lygis</a:t>
            </a:r>
          </a:p>
          <a:p>
            <a:pPr lvl="3"/>
            <a:r>
              <a:rPr lang="lt-LT" dirty="0"/>
              <a:t>Ketvirtas lygis</a:t>
            </a:r>
          </a:p>
          <a:p>
            <a:pPr lvl="4"/>
            <a:r>
              <a:rPr lang="lt-LT" dirty="0"/>
              <a:t>Penktas lygis</a:t>
            </a:r>
            <a:endParaRPr lang="en-US" dirty="0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392EB89-365B-48C3-A04C-16BCF0062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B7D1A-A46E-4437-B241-F342744D80C8}" type="datetime1">
              <a:rPr lang="lt-LT" smtClean="0"/>
              <a:t>2021-11-08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9F9229CF-1422-4F3A-9BE3-AA209B899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99E43976-35B3-4CBB-9921-45B736B21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6FB6A-7C71-46F3-B463-1E16565C7A1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F732950-E4A5-4653-8F7B-771F44A73561}"/>
              </a:ext>
            </a:extLst>
          </p:cNvPr>
          <p:cNvSpPr/>
          <p:nvPr userDrawn="1"/>
        </p:nvSpPr>
        <p:spPr>
          <a:xfrm>
            <a:off x="623888" y="398834"/>
            <a:ext cx="1992852" cy="1139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22231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87C1236D-71FF-4AE8-B612-6294017748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12761"/>
            <a:ext cx="2628900" cy="5472113"/>
          </a:xfrm>
        </p:spPr>
        <p:txBody>
          <a:bodyPr vert="eaVert">
            <a:normAutofit/>
          </a:bodyPr>
          <a:lstStyle>
            <a:lvl1pPr>
              <a:defRPr sz="32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lt-LT" dirty="0"/>
              <a:t>Spustelėję redaguokite stilių</a:t>
            </a:r>
            <a:endParaRPr lang="en-US" dirty="0"/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FE6BEBD2-DED5-45AC-8F24-2101004231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3888" y="512763"/>
            <a:ext cx="7948612" cy="5472112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lt-LT" dirty="0"/>
              <a:t>Spustelėkite, kad galėtumėte redaguoti šablono teksto stilius</a:t>
            </a:r>
          </a:p>
          <a:p>
            <a:pPr lvl="1"/>
            <a:r>
              <a:rPr lang="lt-LT" dirty="0"/>
              <a:t>Antras lygis</a:t>
            </a:r>
          </a:p>
          <a:p>
            <a:pPr lvl="2"/>
            <a:r>
              <a:rPr lang="lt-LT" dirty="0"/>
              <a:t>Trečias lygis</a:t>
            </a:r>
          </a:p>
          <a:p>
            <a:pPr lvl="3"/>
            <a:r>
              <a:rPr lang="lt-LT" dirty="0"/>
              <a:t>Ketvirtas lygis</a:t>
            </a:r>
          </a:p>
          <a:p>
            <a:pPr lvl="4"/>
            <a:r>
              <a:rPr lang="lt-LT" dirty="0"/>
              <a:t>Penktas lygis</a:t>
            </a:r>
            <a:endParaRPr lang="en-US" dirty="0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02D4E8DE-FFA8-4B90-A3C2-6B255269F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AAE0D-08F6-4CF4-AA1A-6ACC4F2A7604}" type="datetime1">
              <a:rPr lang="lt-LT" smtClean="0"/>
              <a:t>2021-11-08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01B58BF6-68C6-49AA-BFDC-C246BD6A4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A39400B6-20BA-4177-BFC7-C8283EC92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6FB6A-7C71-46F3-B463-1E16565C7A1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B98BBBB-5292-46FA-BD91-20545C786069}"/>
              </a:ext>
            </a:extLst>
          </p:cNvPr>
          <p:cNvSpPr/>
          <p:nvPr userDrawn="1"/>
        </p:nvSpPr>
        <p:spPr>
          <a:xfrm>
            <a:off x="623888" y="398834"/>
            <a:ext cx="1992852" cy="1139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5494851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skutinė skaidrė_ (Ačiū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11A31D31-5C82-4EB3-B176-EB27A139A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0BFE9-2275-4070-A791-6DE6459F8D14}" type="datetime1">
              <a:rPr lang="lt-LT" smtClean="0"/>
              <a:t>2021-11-08</a:t>
            </a:fld>
            <a:endParaRPr lang="en-US" dirty="0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C69B8FBD-745E-45CF-81D2-C3A4B50C6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B7E8E77F-C18A-4956-963F-04725BBFE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6FB6A-7C71-46F3-B463-1E16565C7A1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aveikslėlis 5">
            <a:extLst>
              <a:ext uri="{FF2B5EF4-FFF2-40B4-BE49-F238E27FC236}">
                <a16:creationId xmlns:a16="http://schemas.microsoft.com/office/drawing/2014/main" id="{C8BEE1E1-7520-40B2-ACC5-41F40BBF72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4371" y="5538490"/>
            <a:ext cx="2201742" cy="1205518"/>
          </a:xfrm>
          <a:prstGeom prst="rect">
            <a:avLst/>
          </a:prstGeom>
        </p:spPr>
      </p:pic>
      <p:pic>
        <p:nvPicPr>
          <p:cNvPr id="7" name="Paveikslėlis 6">
            <a:extLst>
              <a:ext uri="{FF2B5EF4-FFF2-40B4-BE49-F238E27FC236}">
                <a16:creationId xmlns:a16="http://schemas.microsoft.com/office/drawing/2014/main" id="{43B23A6B-1111-4974-9072-E40EA88B167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143"/>
          </a:xfrm>
          <a:prstGeom prst="rect">
            <a:avLst/>
          </a:prstGeom>
        </p:spPr>
      </p:pic>
      <p:pic>
        <p:nvPicPr>
          <p:cNvPr id="8" name="Paveikslėlis 7">
            <a:extLst>
              <a:ext uri="{FF2B5EF4-FFF2-40B4-BE49-F238E27FC236}">
                <a16:creationId xmlns:a16="http://schemas.microsoft.com/office/drawing/2014/main" id="{EE2881B4-8E7D-4ACA-8F2F-B71DD55106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0122" y="5544240"/>
            <a:ext cx="2201742" cy="1205518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4EAD6BEE-160F-4B64-94D6-A382F9DBF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8264" y="3305571"/>
            <a:ext cx="2907102" cy="934278"/>
          </a:xfrm>
        </p:spPr>
        <p:txBody>
          <a:bodyPr anchor="t">
            <a:normAutofit/>
          </a:bodyPr>
          <a:lstStyle>
            <a:lvl1pPr algn="ctr">
              <a:defRPr sz="3600" b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Pavadinimas 1">
            <a:extLst>
              <a:ext uri="{FF2B5EF4-FFF2-40B4-BE49-F238E27FC236}">
                <a16:creationId xmlns:a16="http://schemas.microsoft.com/office/drawing/2014/main" id="{95D5EC01-E443-4280-A29C-C166A3C5463F}"/>
              </a:ext>
            </a:extLst>
          </p:cNvPr>
          <p:cNvSpPr txBox="1">
            <a:spLocks/>
          </p:cNvSpPr>
          <p:nvPr userDrawn="1"/>
        </p:nvSpPr>
        <p:spPr>
          <a:xfrm>
            <a:off x="623888" y="4135074"/>
            <a:ext cx="2843932" cy="41104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294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Antra skaidrė po viršel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36ECDBE-B2B7-4BDE-8D05-63E9F3E28A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8" y="512762"/>
            <a:ext cx="10944224" cy="1187451"/>
          </a:xfrm>
        </p:spPr>
        <p:txBody>
          <a:bodyPr anchor="t">
            <a:normAutofit/>
          </a:bodyPr>
          <a:lstStyle>
            <a:lvl1pPr algn="l">
              <a:defRPr sz="24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lt-LT" dirty="0"/>
              <a:t>Spustelėję redaguokite stilių</a:t>
            </a:r>
            <a:endParaRPr lang="en-US" dirty="0"/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F7A5CF9C-AD31-490F-BE48-59B56F8260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8" y="1808163"/>
            <a:ext cx="10944224" cy="417671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dirty="0"/>
              <a:t>Spustelėkite norėdami redaguoti šablono paantraštės stilių</a:t>
            </a:r>
            <a:endParaRPr lang="en-US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93CC56A-5C96-4DB9-B025-096AC2C6EEDC}"/>
              </a:ext>
            </a:extLst>
          </p:cNvPr>
          <p:cNvSpPr/>
          <p:nvPr userDrawn="1"/>
        </p:nvSpPr>
        <p:spPr>
          <a:xfrm>
            <a:off x="623888" y="398834"/>
            <a:ext cx="1992852" cy="1139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2961662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E4D298A-6AD8-4628-B867-3B62C3EB8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512763"/>
            <a:ext cx="10944225" cy="1187450"/>
          </a:xfrm>
        </p:spPr>
        <p:txBody>
          <a:bodyPr anchor="t">
            <a:normAutofit/>
          </a:bodyPr>
          <a:lstStyle>
            <a:lvl1pPr>
              <a:defRPr sz="24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lt-LT" dirty="0"/>
              <a:t>Spustelėję redaguokite stilių</a:t>
            </a:r>
            <a:endParaRPr lang="en-US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893F7D8C-D49A-4171-80AC-9854E9F37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7" y="1808163"/>
            <a:ext cx="10944225" cy="4176712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lt-LT" dirty="0"/>
              <a:t>Spustelėkite, kad galėtumėte redaguoti šablono teksto stilius</a:t>
            </a:r>
          </a:p>
          <a:p>
            <a:pPr lvl="1"/>
            <a:r>
              <a:rPr lang="lt-LT" dirty="0"/>
              <a:t>Antras lygis</a:t>
            </a:r>
          </a:p>
          <a:p>
            <a:pPr lvl="2"/>
            <a:r>
              <a:rPr lang="lt-LT" dirty="0"/>
              <a:t>Trečias lygis</a:t>
            </a:r>
          </a:p>
          <a:p>
            <a:pPr lvl="3"/>
            <a:r>
              <a:rPr lang="lt-LT" dirty="0"/>
              <a:t>Ketvirtas lygis</a:t>
            </a:r>
          </a:p>
          <a:p>
            <a:pPr lvl="4"/>
            <a:r>
              <a:rPr lang="lt-LT" dirty="0"/>
              <a:t>Penktas lygis</a:t>
            </a:r>
            <a:endParaRPr lang="en-US" dirty="0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701691B-B7E8-4EF9-9201-9BDD6BDAAA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32738" y="6237288"/>
            <a:ext cx="1042987" cy="504825"/>
          </a:xfrm>
        </p:spPr>
        <p:txBody>
          <a:bodyPr/>
          <a:lstStyle/>
          <a:p>
            <a:fld id="{2FB716B5-B7AC-44A6-90DF-1CA2A250C725}" type="datetime1">
              <a:rPr lang="lt-LT" smtClean="0"/>
              <a:t>2021-11-08</a:t>
            </a:fld>
            <a:endParaRPr lang="en-US" dirty="0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07BEA355-3FF0-4382-91E2-403A6BC08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7713" y="6237288"/>
            <a:ext cx="3852861" cy="504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F5BAA4BE-8F8B-46F7-AE23-1FECD9E6A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6FB6A-7C71-46F3-B463-1E16565C7A1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051F633-4CBA-4134-93A2-521F147F7A8D}"/>
              </a:ext>
            </a:extLst>
          </p:cNvPr>
          <p:cNvSpPr/>
          <p:nvPr userDrawn="1"/>
        </p:nvSpPr>
        <p:spPr>
          <a:xfrm>
            <a:off x="623888" y="398834"/>
            <a:ext cx="1992852" cy="1139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317481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4E59F6B-3897-4CED-8C82-1D8E6B093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595224"/>
            <a:ext cx="10944223" cy="3967252"/>
          </a:xfrm>
        </p:spPr>
        <p:txBody>
          <a:bodyPr anchor="t">
            <a:normAutofit/>
          </a:bodyPr>
          <a:lstStyle>
            <a:lvl1pPr>
              <a:defRPr sz="24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lt-LT" dirty="0"/>
              <a:t>Spustelėję redaguokite stilių</a:t>
            </a:r>
            <a:endParaRPr lang="en-US" dirty="0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08523519-A2DB-4E6D-AD88-14BA167A6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10944222" cy="139541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dirty="0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08E69CA6-A485-4E21-85CD-D902C312F4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32738" y="6237288"/>
            <a:ext cx="1042987" cy="504825"/>
          </a:xfrm>
        </p:spPr>
        <p:txBody>
          <a:bodyPr/>
          <a:lstStyle/>
          <a:p>
            <a:fld id="{79A44983-5401-4F34-A855-3EA07494066B}" type="datetime1">
              <a:rPr lang="lt-LT" smtClean="0"/>
              <a:t>2021-11-08</a:t>
            </a:fld>
            <a:endParaRPr lang="en-US" dirty="0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785B0257-6B7A-4E10-9662-D9A7D7F9A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7713" y="6237288"/>
            <a:ext cx="3852862" cy="504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0187B341-0CD6-4222-A2B3-29BB05341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6FB6A-7C71-46F3-B463-1E16565C7A1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D1115D5-6438-4DAB-9056-55A8EB700D36}"/>
              </a:ext>
            </a:extLst>
          </p:cNvPr>
          <p:cNvSpPr/>
          <p:nvPr userDrawn="1"/>
        </p:nvSpPr>
        <p:spPr>
          <a:xfrm>
            <a:off x="623888" y="398834"/>
            <a:ext cx="1992852" cy="1139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378392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B47DF5E-7C6C-4E4C-82F3-F6B168FF4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512763"/>
            <a:ext cx="10944226" cy="1187450"/>
          </a:xfrm>
        </p:spPr>
        <p:txBody>
          <a:bodyPr anchor="t">
            <a:normAutofit/>
          </a:bodyPr>
          <a:lstStyle>
            <a:lvl1pPr>
              <a:defRPr sz="24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lt-LT" dirty="0"/>
              <a:t>Spustelėję redaguokite stilių</a:t>
            </a:r>
            <a:endParaRPr lang="en-US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E033AFFD-E608-476B-8B73-2C7F0F6F9F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888" y="1808163"/>
            <a:ext cx="5292725" cy="4176712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lt-LT" dirty="0"/>
              <a:t>Spustelėkite, kad galėtumėte redaguoti šablono teksto stilius</a:t>
            </a:r>
          </a:p>
          <a:p>
            <a:pPr lvl="1"/>
            <a:r>
              <a:rPr lang="lt-LT" dirty="0"/>
              <a:t>Antras lygis</a:t>
            </a:r>
          </a:p>
          <a:p>
            <a:pPr lvl="2"/>
            <a:r>
              <a:rPr lang="lt-LT" dirty="0"/>
              <a:t>Trečias lygis</a:t>
            </a:r>
          </a:p>
          <a:p>
            <a:pPr lvl="3"/>
            <a:r>
              <a:rPr lang="lt-LT" dirty="0"/>
              <a:t>Ketvirtas lygis</a:t>
            </a:r>
          </a:p>
          <a:p>
            <a:pPr lvl="4"/>
            <a:r>
              <a:rPr lang="lt-LT" dirty="0"/>
              <a:t>Penktas lygis</a:t>
            </a:r>
            <a:endParaRPr lang="en-US" dirty="0"/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E7271E7A-2914-47ED-81FB-C47C3F789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5387" y="1808163"/>
            <a:ext cx="5292725" cy="4176712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lt-LT" dirty="0"/>
              <a:t>Spustelėkite, kad galėtumėte redaguoti šablono teksto stilius</a:t>
            </a:r>
          </a:p>
          <a:p>
            <a:pPr lvl="1"/>
            <a:r>
              <a:rPr lang="lt-LT" dirty="0"/>
              <a:t>Antras lygis</a:t>
            </a:r>
          </a:p>
          <a:p>
            <a:pPr lvl="2"/>
            <a:r>
              <a:rPr lang="lt-LT" dirty="0"/>
              <a:t>Trečias lygis</a:t>
            </a:r>
          </a:p>
          <a:p>
            <a:pPr lvl="3"/>
            <a:r>
              <a:rPr lang="lt-LT" dirty="0"/>
              <a:t>Ketvirtas lygis</a:t>
            </a:r>
          </a:p>
          <a:p>
            <a:pPr lvl="4"/>
            <a:r>
              <a:rPr lang="lt-LT" dirty="0"/>
              <a:t>Penktas lygis</a:t>
            </a:r>
            <a:endParaRPr lang="en-US" dirty="0"/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836BFAA1-1E1F-41F4-8F41-216B13E0A1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32738" y="6237288"/>
            <a:ext cx="1042987" cy="504825"/>
          </a:xfrm>
        </p:spPr>
        <p:txBody>
          <a:bodyPr/>
          <a:lstStyle/>
          <a:p>
            <a:fld id="{58017280-CEDB-4A17-BEB5-4C64E7AF073E}" type="datetime1">
              <a:rPr lang="lt-LT" smtClean="0"/>
              <a:t>2021-11-08</a:t>
            </a:fld>
            <a:endParaRPr lang="en-US" dirty="0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5958B073-BB56-4AF7-93E4-E135AACB0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7713" y="6237288"/>
            <a:ext cx="3852862" cy="504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E9742F38-C143-4B61-AB85-79C97584B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6FB6A-7C71-46F3-B463-1E16565C7A1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8AA3C153-F13A-4D09-ACEC-448B37F0A8C6}"/>
              </a:ext>
            </a:extLst>
          </p:cNvPr>
          <p:cNvSpPr/>
          <p:nvPr userDrawn="1"/>
        </p:nvSpPr>
        <p:spPr>
          <a:xfrm>
            <a:off x="623888" y="398834"/>
            <a:ext cx="1992852" cy="1139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1608748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75D0ADF-3F79-408B-B967-9B9D58701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512763"/>
            <a:ext cx="10944223" cy="1187450"/>
          </a:xfrm>
        </p:spPr>
        <p:txBody>
          <a:bodyPr anchor="t">
            <a:normAutofit/>
          </a:bodyPr>
          <a:lstStyle>
            <a:lvl1pPr>
              <a:defRPr sz="24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lt-LT" dirty="0"/>
              <a:t>Spustelėję redaguokite stilių</a:t>
            </a:r>
            <a:endParaRPr lang="en-US" dirty="0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E22E30E2-84DE-4B91-A0EC-3F4DD8440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808163"/>
            <a:ext cx="5292725" cy="696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dirty="0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57603B6E-74B0-494F-8CEA-F34089D9B5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9" y="2613025"/>
            <a:ext cx="5292724" cy="3371849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lt-LT" dirty="0"/>
              <a:t>Spustelėkite, kad galėtumėte redaguoti šablono teksto stilius</a:t>
            </a:r>
          </a:p>
          <a:p>
            <a:pPr lvl="1"/>
            <a:r>
              <a:rPr lang="lt-LT" dirty="0"/>
              <a:t>Antras lygis</a:t>
            </a:r>
          </a:p>
          <a:p>
            <a:pPr lvl="2"/>
            <a:r>
              <a:rPr lang="lt-LT" dirty="0"/>
              <a:t>Trečias lygis</a:t>
            </a:r>
          </a:p>
          <a:p>
            <a:pPr lvl="3"/>
            <a:r>
              <a:rPr lang="lt-LT" dirty="0"/>
              <a:t>Ketvirtas lygis</a:t>
            </a:r>
          </a:p>
          <a:p>
            <a:pPr lvl="4"/>
            <a:r>
              <a:rPr lang="lt-LT" dirty="0"/>
              <a:t>Penktas lygis</a:t>
            </a:r>
            <a:endParaRPr lang="en-US" dirty="0"/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B654C869-97B7-4690-841C-D16FF602A2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5388" y="1808163"/>
            <a:ext cx="5292724" cy="696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dirty="0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84C7C2B7-E920-4673-9076-17D6C952E3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5388" y="2613025"/>
            <a:ext cx="5292724" cy="337185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lt-LT" dirty="0"/>
              <a:t>Spustelėkite, kad galėtumėte redaguoti šablono teksto stilius</a:t>
            </a:r>
          </a:p>
          <a:p>
            <a:pPr lvl="1"/>
            <a:r>
              <a:rPr lang="lt-LT" dirty="0"/>
              <a:t>Antras lygis</a:t>
            </a:r>
          </a:p>
          <a:p>
            <a:pPr lvl="2"/>
            <a:r>
              <a:rPr lang="lt-LT" dirty="0"/>
              <a:t>Trečias lygis</a:t>
            </a:r>
          </a:p>
          <a:p>
            <a:pPr lvl="3"/>
            <a:r>
              <a:rPr lang="lt-LT" dirty="0"/>
              <a:t>Ketvirtas lygis</a:t>
            </a:r>
          </a:p>
          <a:p>
            <a:pPr lvl="4"/>
            <a:r>
              <a:rPr lang="lt-LT" dirty="0"/>
              <a:t>Penktas lygis</a:t>
            </a:r>
            <a:endParaRPr lang="en-US" dirty="0"/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47C7112D-17AD-4B44-A6B2-8E6FF110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C5DFC-650A-45C2-9987-F4F27DD4E14F}" type="datetime1">
              <a:rPr lang="lt-LT" smtClean="0"/>
              <a:t>2021-11-08</a:t>
            </a:fld>
            <a:endParaRPr lang="en-US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686CA148-AFE2-4469-B162-C41586C83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440EBD1B-3702-4746-A882-9CF1B0745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6FB6A-7C71-46F3-B463-1E16565C7A1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77E03C2C-4F9E-426B-A0C8-DE0C31B4454F}"/>
              </a:ext>
            </a:extLst>
          </p:cNvPr>
          <p:cNvSpPr/>
          <p:nvPr userDrawn="1"/>
        </p:nvSpPr>
        <p:spPr>
          <a:xfrm>
            <a:off x="623888" y="398834"/>
            <a:ext cx="1992852" cy="1139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3868136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87CC0BA-D8C4-4C89-A1C1-5F73D12C6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512763"/>
            <a:ext cx="10944225" cy="1176338"/>
          </a:xfrm>
        </p:spPr>
        <p:txBody>
          <a:bodyPr anchor="t">
            <a:normAutofit/>
          </a:bodyPr>
          <a:lstStyle>
            <a:lvl1pPr>
              <a:defRPr sz="24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lt-LT" dirty="0"/>
              <a:t>Spustelėję redaguokite stilių</a:t>
            </a:r>
            <a:endParaRPr lang="en-US" dirty="0"/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9CB388A4-F3F9-46AA-BB08-478ED4883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2301-C4BD-4407-A201-CA27C84EA31A}" type="datetime1">
              <a:rPr lang="lt-LT" smtClean="0"/>
              <a:t>2021-11-08</a:t>
            </a:fld>
            <a:endParaRPr lang="en-US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7DE6787E-FBE2-4C99-92E5-5ADE7EDB2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F1896C3E-9695-44AF-A335-1473116E9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6FB6A-7C71-46F3-B463-1E16565C7A1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B9F79542-7EF8-4FC3-8294-DF97FFC82168}"/>
              </a:ext>
            </a:extLst>
          </p:cNvPr>
          <p:cNvSpPr/>
          <p:nvPr userDrawn="1"/>
        </p:nvSpPr>
        <p:spPr>
          <a:xfrm>
            <a:off x="623888" y="398834"/>
            <a:ext cx="1992852" cy="1139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4021219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D2641D43-10EF-41C5-B93A-C2B4DAE00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E81D5-D6F4-453F-8166-75D3EE8F3733}" type="datetime1">
              <a:rPr lang="lt-LT" smtClean="0"/>
              <a:t>2021-11-08</a:t>
            </a:fld>
            <a:endParaRPr lang="en-US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C776C587-3D92-4028-8C04-F131BD743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EFC03E18-50FC-4D60-9A52-56AF287B6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6FB6A-7C71-46F3-B463-1E16565C7A1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2D1E06-4692-4DA0-A656-6C083C247FEA}"/>
              </a:ext>
            </a:extLst>
          </p:cNvPr>
          <p:cNvSpPr/>
          <p:nvPr userDrawn="1"/>
        </p:nvSpPr>
        <p:spPr>
          <a:xfrm>
            <a:off x="623888" y="398834"/>
            <a:ext cx="1992852" cy="1139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26560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EB46660-50BE-4C1A-80C1-3E59F981AF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512763"/>
            <a:ext cx="4249864" cy="1187450"/>
          </a:xfrm>
        </p:spPr>
        <p:txBody>
          <a:bodyPr anchor="t">
            <a:normAutofit/>
          </a:bodyPr>
          <a:lstStyle>
            <a:lvl1pPr>
              <a:defRPr sz="28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lt-LT" dirty="0"/>
              <a:t>Spustelėję </a:t>
            </a:r>
            <a:br>
              <a:rPr lang="lt-LT" dirty="0"/>
            </a:br>
            <a:r>
              <a:rPr lang="lt-LT" dirty="0"/>
              <a:t>redaguokite stilių</a:t>
            </a:r>
            <a:endParaRPr lang="en-US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69B7E7DD-F567-44B7-A1DF-F0069B394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0740" y="512763"/>
            <a:ext cx="6297372" cy="547211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6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dirty="0"/>
              <a:t>Spustelėkite, kad galėtumėte redaguoti šablono teksto stilius</a:t>
            </a:r>
          </a:p>
          <a:p>
            <a:pPr lvl="1"/>
            <a:r>
              <a:rPr lang="lt-LT" dirty="0"/>
              <a:t>Antras lygis</a:t>
            </a:r>
          </a:p>
          <a:p>
            <a:pPr lvl="2"/>
            <a:r>
              <a:rPr lang="lt-LT" dirty="0"/>
              <a:t>Trečias lygis</a:t>
            </a:r>
          </a:p>
          <a:p>
            <a:pPr lvl="3"/>
            <a:r>
              <a:rPr lang="lt-LT" dirty="0"/>
              <a:t>Ketvirtas lygis</a:t>
            </a:r>
          </a:p>
          <a:p>
            <a:pPr lvl="4"/>
            <a:r>
              <a:rPr lang="lt-LT" dirty="0"/>
              <a:t>Penktas lygis</a:t>
            </a:r>
            <a:endParaRPr lang="en-US" dirty="0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B1F95211-9441-4403-B66A-B1C25F5451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3889" y="1808163"/>
            <a:ext cx="4249864" cy="4176711"/>
          </a:xfrm>
        </p:spPr>
        <p:txBody>
          <a:bodyPr/>
          <a:lstStyle>
            <a:lvl1pPr marL="0" indent="0">
              <a:buNone/>
              <a:defRPr sz="16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dirty="0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389C7776-35F5-4A07-9800-869D152A6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E8C4B-547F-499D-BE82-C5729C0535BF}" type="datetime1">
              <a:rPr lang="lt-LT" smtClean="0"/>
              <a:t>2021-11-08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E450288A-C29C-4391-ACE8-5958A1CB7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BBBC1EB3-2385-4C15-86C1-A216F0A0B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6FB6A-7C71-46F3-B463-1E16565C7A1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19773203-3FCE-4D09-BE0A-8A62A73AB32C}"/>
              </a:ext>
            </a:extLst>
          </p:cNvPr>
          <p:cNvSpPr/>
          <p:nvPr userDrawn="1"/>
        </p:nvSpPr>
        <p:spPr>
          <a:xfrm>
            <a:off x="623888" y="398834"/>
            <a:ext cx="1992852" cy="1139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3012177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3078E320-F708-4B1A-81DF-AA1313357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536713"/>
            <a:ext cx="10944225" cy="11523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lt-LT" dirty="0"/>
              <a:t>Spustelėję redaguokite stilių</a:t>
            </a:r>
            <a:endParaRPr lang="en-US" dirty="0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64201E1C-1C9A-4D8B-B340-41ED76554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825625"/>
            <a:ext cx="10944226" cy="4159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dirty="0"/>
              <a:t>Spustelėkite, kad galėtumėte redaguoti šablono teksto stilius</a:t>
            </a:r>
          </a:p>
          <a:p>
            <a:pPr lvl="1"/>
            <a:r>
              <a:rPr lang="lt-LT" dirty="0"/>
              <a:t>Antras lygis</a:t>
            </a:r>
          </a:p>
          <a:p>
            <a:pPr lvl="2"/>
            <a:r>
              <a:rPr lang="lt-LT" dirty="0"/>
              <a:t>Trečias lygis</a:t>
            </a:r>
          </a:p>
          <a:p>
            <a:pPr lvl="3"/>
            <a:r>
              <a:rPr lang="lt-LT" dirty="0"/>
              <a:t>Ketvirtas lygis</a:t>
            </a:r>
          </a:p>
          <a:p>
            <a:pPr lvl="4"/>
            <a:r>
              <a:rPr lang="lt-LT" dirty="0"/>
              <a:t>Penktas lygis</a:t>
            </a:r>
            <a:endParaRPr lang="en-US" dirty="0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68A457D1-9CDF-4FA4-B0EC-D5993146F2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32738" y="6237288"/>
            <a:ext cx="1042987" cy="504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0BFE9-2275-4070-A791-6DE6459F8D14}" type="datetime1">
              <a:rPr lang="lt-LT" smtClean="0"/>
              <a:t>2021-11-08</a:t>
            </a:fld>
            <a:endParaRPr lang="en-US" dirty="0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AD1B0B1A-91CC-4A64-BED2-24C0AD5068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7713" y="6237288"/>
            <a:ext cx="3852862" cy="504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73F932E1-DD42-4895-B7CF-73EFA06C9B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6223" y="6237288"/>
            <a:ext cx="542149" cy="5048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6FB6A-7C71-46F3-B463-1E16565C7A1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aveikslėlis 8">
            <a:extLst>
              <a:ext uri="{FF2B5EF4-FFF2-40B4-BE49-F238E27FC236}">
                <a16:creationId xmlns:a16="http://schemas.microsoft.com/office/drawing/2014/main" id="{31479AE4-16AD-4E89-AD20-C8500478DDFB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143"/>
          </a:xfrm>
          <a:prstGeom prst="rect">
            <a:avLst/>
          </a:prstGeom>
        </p:spPr>
      </p:pic>
      <p:pic>
        <p:nvPicPr>
          <p:cNvPr id="8" name="Paveikslėlis 7">
            <a:extLst>
              <a:ext uri="{FF2B5EF4-FFF2-40B4-BE49-F238E27FC236}">
                <a16:creationId xmlns:a16="http://schemas.microsoft.com/office/drawing/2014/main" id="{9C54CBEC-A5D4-42ED-9B5F-E488E4BE68CA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0122" y="5544240"/>
            <a:ext cx="2201742" cy="1205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966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247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73" userDrawn="1">
          <p15:clr>
            <a:srgbClr val="F26B43"/>
          </p15:clr>
        </p15:guide>
        <p15:guide id="4" pos="143" userDrawn="1">
          <p15:clr>
            <a:srgbClr val="F26B43"/>
          </p15:clr>
        </p15:guide>
        <p15:guide id="5" pos="7537" userDrawn="1">
          <p15:clr>
            <a:srgbClr val="F26B43"/>
          </p15:clr>
        </p15:guide>
        <p15:guide id="6" pos="5654" userDrawn="1">
          <p15:clr>
            <a:srgbClr val="F26B43"/>
          </p15:clr>
        </p15:guide>
        <p15:guide id="7" pos="7287" userDrawn="1">
          <p15:clr>
            <a:srgbClr val="F26B43"/>
          </p15:clr>
        </p15:guide>
        <p15:guide id="8" orient="horz" pos="323" userDrawn="1">
          <p15:clr>
            <a:srgbClr val="F26B43"/>
          </p15:clr>
        </p15:guide>
        <p15:guide id="9" orient="horz" pos="1071" userDrawn="1">
          <p15:clr>
            <a:srgbClr val="F26B43"/>
          </p15:clr>
        </p15:guide>
        <p15:guide id="10" orient="horz" pos="1139" userDrawn="1">
          <p15:clr>
            <a:srgbClr val="F26B43"/>
          </p15:clr>
        </p15:guide>
        <p15:guide id="11" orient="horz" pos="3929" userDrawn="1">
          <p15:clr>
            <a:srgbClr val="F26B43"/>
          </p15:clr>
        </p15:guide>
        <p15:guide id="12" orient="horz" pos="3770" userDrawn="1">
          <p15:clr>
            <a:srgbClr val="F26B43"/>
          </p15:clr>
        </p15:guide>
        <p15:guide id="13" pos="393" userDrawn="1">
          <p15:clr>
            <a:srgbClr val="F26B43"/>
          </p15:clr>
        </p15:guide>
        <p15:guide id="14" pos="4997" userDrawn="1">
          <p15:clr>
            <a:srgbClr val="F26B43"/>
          </p15:clr>
        </p15:guide>
        <p15:guide id="15" pos="4498" userDrawn="1">
          <p15:clr>
            <a:srgbClr val="F26B43"/>
          </p15:clr>
        </p15:guide>
        <p15:guide id="16" pos="2071" userDrawn="1">
          <p15:clr>
            <a:srgbClr val="F26B43"/>
          </p15:clr>
        </p15:guide>
        <p15:guide id="17" pos="3727" userDrawn="1">
          <p15:clr>
            <a:srgbClr val="F26B43"/>
          </p15:clr>
        </p15:guide>
        <p15:guide id="18" pos="395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D138E26-C466-4434-99C4-A9BC55A74A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/>
              <a:t>2021-11-08</a:t>
            </a:r>
            <a:endParaRPr lang="en-US" dirty="0"/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86C59736-FB79-49E1-A949-63B6E98581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t-LT" dirty="0" err="1"/>
              <a:t>Discussion</a:t>
            </a:r>
            <a:r>
              <a:rPr lang="lt-LT" dirty="0"/>
              <a:t> </a:t>
            </a:r>
            <a:r>
              <a:rPr lang="lt-LT" dirty="0" err="1"/>
              <a:t>on</a:t>
            </a:r>
            <a:r>
              <a:rPr lang="lt-LT" dirty="0"/>
              <a:t> </a:t>
            </a:r>
            <a:r>
              <a:rPr lang="lt-LT" dirty="0" err="1"/>
              <a:t>leading</a:t>
            </a:r>
            <a:r>
              <a:rPr lang="lt-LT" dirty="0"/>
              <a:t> </a:t>
            </a:r>
            <a:r>
              <a:rPr lang="lt-LT" dirty="0" err="1"/>
              <a:t>hydrogen</a:t>
            </a:r>
            <a:r>
              <a:rPr lang="lt-LT" dirty="0"/>
              <a:t> </a:t>
            </a:r>
            <a:r>
              <a:rPr lang="lt-LT" dirty="0" err="1"/>
              <a:t>practice</a:t>
            </a:r>
            <a:r>
              <a:rPr lang="lt-LT" dirty="0"/>
              <a:t> in Germany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965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D04D70F-1AD5-4DDA-9D3A-701160E1E1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Hydrogen in Lithuania – existing situation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B0C1E336-B241-4360-AE32-A1DC395B29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8" y="1409057"/>
            <a:ext cx="10944224" cy="4796155"/>
          </a:xfrm>
        </p:spPr>
        <p:txBody>
          <a:bodyPr>
            <a:normAutofit fontScale="70000" lnSpcReduction="20000"/>
          </a:bodyPr>
          <a:lstStyle/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lt-LT" sz="3200" dirty="0"/>
              <a:t>Since 2012 – established </a:t>
            </a:r>
            <a:r>
              <a:rPr lang="en-GB" sz="3200" dirty="0"/>
              <a:t>Laboratory for the Experimental Research of Hydrogen as Fuel or Fuel Additive, Eco-friendly Fuel Additives and Fuel Systems</a:t>
            </a:r>
            <a:endParaRPr lang="lt-LT" sz="3200" dirty="0"/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lt-LT" sz="3200" dirty="0" err="1"/>
              <a:t>November</a:t>
            </a:r>
            <a:r>
              <a:rPr lang="lt-LT" sz="3200" dirty="0"/>
              <a:t> 2020 – established </a:t>
            </a:r>
            <a:r>
              <a:rPr lang="lt-LT" sz="3200" dirty="0" err="1"/>
              <a:t>Hydrogen</a:t>
            </a:r>
            <a:r>
              <a:rPr lang="lt-LT" sz="3200" dirty="0"/>
              <a:t> </a:t>
            </a:r>
            <a:r>
              <a:rPr lang="lt-LT" sz="3200" dirty="0" err="1"/>
              <a:t>platform</a:t>
            </a:r>
            <a:r>
              <a:rPr lang="lt-LT" sz="3200" dirty="0"/>
              <a:t>, </a:t>
            </a:r>
            <a:r>
              <a:rPr lang="lt-LT" sz="3200" dirty="0" err="1"/>
              <a:t>today</a:t>
            </a:r>
            <a:r>
              <a:rPr lang="lt-LT" sz="3200" dirty="0"/>
              <a:t> 35 </a:t>
            </a:r>
            <a:r>
              <a:rPr lang="lt-LT" sz="3200" dirty="0" err="1"/>
              <a:t>members</a:t>
            </a:r>
            <a:endParaRPr lang="lt-LT" sz="3200" dirty="0"/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lt-LT" sz="3200" dirty="0"/>
              <a:t>Since March 2021 – launched n</a:t>
            </a:r>
            <a:r>
              <a:rPr lang="en-US" sz="3200" dirty="0"/>
              <a:t>ew National regulation of alternative fuels and infrastructure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3200" dirty="0"/>
              <a:t>Grey hydrogen – used for industrial processes (fertilizers)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3200" dirty="0"/>
              <a:t>Blending of 10% hydrogen to natural gas </a:t>
            </a:r>
            <a:r>
              <a:rPr lang="lt-LT" sz="3200" dirty="0"/>
              <a:t>(H2NG) - </a:t>
            </a:r>
            <a:r>
              <a:rPr lang="en-US" sz="3200" dirty="0"/>
              <a:t>several busses</a:t>
            </a:r>
            <a:r>
              <a:rPr lang="lt-LT" sz="3200" dirty="0"/>
              <a:t> in 3 cities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lt-LT" sz="3200" dirty="0" err="1"/>
              <a:t>Blue</a:t>
            </a:r>
            <a:r>
              <a:rPr lang="lt-LT" sz="3200" dirty="0"/>
              <a:t> </a:t>
            </a:r>
            <a:r>
              <a:rPr lang="lt-LT" sz="3200" dirty="0" err="1"/>
              <a:t>hydrogen</a:t>
            </a:r>
            <a:r>
              <a:rPr lang="lt-LT" sz="3200" dirty="0"/>
              <a:t> </a:t>
            </a:r>
            <a:r>
              <a:rPr lang="lt-LT" sz="3200" dirty="0" err="1"/>
              <a:t>production</a:t>
            </a:r>
            <a:r>
              <a:rPr lang="lt-LT" sz="3200" dirty="0"/>
              <a:t> </a:t>
            </a:r>
            <a:r>
              <a:rPr lang="lt-LT" sz="3200" dirty="0" err="1"/>
              <a:t>is</a:t>
            </a:r>
            <a:r>
              <a:rPr lang="lt-LT" sz="3200" dirty="0"/>
              <a:t> </a:t>
            </a:r>
            <a:r>
              <a:rPr lang="lt-LT" sz="3200" dirty="0" err="1"/>
              <a:t>limited</a:t>
            </a:r>
            <a:r>
              <a:rPr lang="lt-LT" sz="3200" dirty="0"/>
              <a:t> </a:t>
            </a:r>
            <a:r>
              <a:rPr lang="lt-LT" sz="3200" dirty="0" err="1"/>
              <a:t>because</a:t>
            </a:r>
            <a:r>
              <a:rPr lang="lt-LT" sz="3200" dirty="0"/>
              <a:t> </a:t>
            </a:r>
            <a:r>
              <a:rPr lang="lt-LT" sz="3200" dirty="0" err="1"/>
              <a:t>of</a:t>
            </a:r>
            <a:r>
              <a:rPr lang="lt-LT" sz="3200" dirty="0"/>
              <a:t> </a:t>
            </a:r>
            <a:r>
              <a:rPr lang="lt-LT" sz="3200" dirty="0" err="1"/>
              <a:t>the</a:t>
            </a:r>
            <a:r>
              <a:rPr lang="lt-LT" sz="3200" dirty="0"/>
              <a:t> </a:t>
            </a:r>
            <a:r>
              <a:rPr lang="lt-LT" sz="3200" dirty="0" err="1"/>
              <a:t>geological</a:t>
            </a:r>
            <a:r>
              <a:rPr lang="lt-LT" sz="3200" dirty="0"/>
              <a:t> </a:t>
            </a:r>
            <a:r>
              <a:rPr lang="lt-LT" sz="3200" dirty="0" err="1"/>
              <a:t>regulation</a:t>
            </a:r>
            <a:r>
              <a:rPr lang="lt-LT" sz="3200" dirty="0"/>
              <a:t> </a:t>
            </a:r>
            <a:r>
              <a:rPr lang="lt-LT" sz="3200" dirty="0" err="1"/>
              <a:t>for</a:t>
            </a:r>
            <a:r>
              <a:rPr lang="lt-LT" sz="3200" dirty="0"/>
              <a:t> </a:t>
            </a:r>
            <a:r>
              <a:rPr lang="lt-LT" sz="3200" dirty="0" err="1"/>
              <a:t>Carbon</a:t>
            </a:r>
            <a:r>
              <a:rPr lang="lt-LT" sz="3200" dirty="0"/>
              <a:t> </a:t>
            </a:r>
            <a:r>
              <a:rPr lang="lt-LT" sz="3200" dirty="0" err="1"/>
              <a:t>capture</a:t>
            </a:r>
            <a:r>
              <a:rPr lang="lt-LT" sz="3200" dirty="0"/>
              <a:t> </a:t>
            </a:r>
            <a:r>
              <a:rPr lang="lt-LT" sz="3200" dirty="0" err="1"/>
              <a:t>storage</a:t>
            </a:r>
            <a:r>
              <a:rPr lang="lt-LT" sz="3200" dirty="0"/>
              <a:t> (CCS)</a:t>
            </a:r>
            <a:endParaRPr lang="en-US" sz="3200" dirty="0"/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3200" dirty="0"/>
              <a:t>None registered hydrogen vehicle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3200" dirty="0"/>
              <a:t>None hydrogen refueling station (HRS)</a:t>
            </a:r>
            <a:endParaRPr lang="lt-LT" sz="3200" dirty="0"/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lt-LT" sz="3200" dirty="0" err="1"/>
              <a:t>Local</a:t>
            </a:r>
            <a:r>
              <a:rPr lang="lt-LT" sz="3200" dirty="0"/>
              <a:t> p</a:t>
            </a:r>
            <a:r>
              <a:rPr lang="en-US" sz="3200" dirty="0" err="1"/>
              <a:t>roduction</a:t>
            </a:r>
            <a:r>
              <a:rPr lang="en-US" sz="3200" dirty="0"/>
              <a:t> of Hydrogen automotive components </a:t>
            </a:r>
            <a:r>
              <a:rPr lang="en-US" sz="3200" dirty="0" err="1"/>
              <a:t>availabl</a:t>
            </a:r>
            <a:r>
              <a:rPr lang="lt-LT" sz="3200" dirty="0"/>
              <a:t>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155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7149DA4-C01F-4BAB-AFD4-F68801AC5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Hydrogen plans </a:t>
            </a:r>
            <a:r>
              <a:rPr lang="lt-LT" sz="4000" dirty="0"/>
              <a:t>in </a:t>
            </a:r>
            <a:r>
              <a:rPr lang="lt-LT" sz="4000" dirty="0" err="1"/>
              <a:t>near</a:t>
            </a:r>
            <a:r>
              <a:rPr lang="lt-LT" sz="4000" dirty="0"/>
              <a:t> </a:t>
            </a:r>
            <a:r>
              <a:rPr lang="lt-LT" sz="4000" dirty="0" err="1"/>
              <a:t>future</a:t>
            </a:r>
            <a:endParaRPr lang="en-US" sz="4000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FD67F667-F73D-4237-8E79-944155EC07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lt-LT" dirty="0" err="1"/>
              <a:t>Green</a:t>
            </a:r>
            <a:r>
              <a:rPr lang="lt-LT" dirty="0"/>
              <a:t> </a:t>
            </a:r>
            <a:r>
              <a:rPr lang="lt-LT" dirty="0" err="1"/>
              <a:t>hydrogen</a:t>
            </a:r>
            <a:r>
              <a:rPr lang="lt-LT" dirty="0"/>
              <a:t> </a:t>
            </a:r>
            <a:r>
              <a:rPr lang="lt-LT" dirty="0" err="1"/>
              <a:t>production</a:t>
            </a:r>
            <a:r>
              <a:rPr lang="lt-LT" dirty="0"/>
              <a:t> - </a:t>
            </a:r>
            <a:r>
              <a:rPr lang="lt-LT" dirty="0" err="1"/>
              <a:t>planned</a:t>
            </a:r>
            <a:r>
              <a:rPr lang="lt-LT" dirty="0"/>
              <a:t> 1.68M m3 in 2024-2026</a:t>
            </a:r>
          </a:p>
          <a:p>
            <a:r>
              <a:rPr lang="lt-LT" dirty="0"/>
              <a:t>Power-to-</a:t>
            </a:r>
            <a:r>
              <a:rPr lang="lt-LT" dirty="0" err="1"/>
              <a:t>gas</a:t>
            </a:r>
            <a:r>
              <a:rPr lang="lt-LT" dirty="0"/>
              <a:t> (P2G) </a:t>
            </a:r>
            <a:r>
              <a:rPr lang="lt-LT" dirty="0" err="1"/>
              <a:t>technology</a:t>
            </a:r>
            <a:r>
              <a:rPr lang="lt-LT" dirty="0"/>
              <a:t> in 2024</a:t>
            </a:r>
          </a:p>
          <a:p>
            <a:r>
              <a:rPr lang="lt-LT" dirty="0" err="1"/>
              <a:t>Blending</a:t>
            </a:r>
            <a:r>
              <a:rPr lang="lt-LT" dirty="0"/>
              <a:t> </a:t>
            </a:r>
            <a:r>
              <a:rPr lang="lt-LT" dirty="0" err="1"/>
              <a:t>of</a:t>
            </a:r>
            <a:r>
              <a:rPr lang="lt-LT" dirty="0"/>
              <a:t> H2NG in a </a:t>
            </a:r>
            <a:r>
              <a:rPr lang="lt-LT" dirty="0" err="1"/>
              <a:t>higher</a:t>
            </a:r>
            <a:r>
              <a:rPr lang="lt-LT" dirty="0"/>
              <a:t> </a:t>
            </a:r>
            <a:r>
              <a:rPr lang="lt-LT" dirty="0" err="1"/>
              <a:t>proportion</a:t>
            </a:r>
            <a:endParaRPr lang="lt-LT" dirty="0"/>
          </a:p>
          <a:p>
            <a:r>
              <a:rPr lang="lt-LT" dirty="0"/>
              <a:t>Pure </a:t>
            </a:r>
            <a:r>
              <a:rPr lang="lt-LT" dirty="0" err="1"/>
              <a:t>hydrogen</a:t>
            </a:r>
            <a:r>
              <a:rPr lang="lt-LT" dirty="0"/>
              <a:t> </a:t>
            </a:r>
            <a:r>
              <a:rPr lang="lt-LT" dirty="0" err="1"/>
              <a:t>transportation</a:t>
            </a:r>
            <a:r>
              <a:rPr lang="lt-LT" dirty="0"/>
              <a:t> via </a:t>
            </a:r>
            <a:r>
              <a:rPr lang="lt-LT" dirty="0" err="1"/>
              <a:t>existing</a:t>
            </a:r>
            <a:r>
              <a:rPr lang="lt-LT" dirty="0"/>
              <a:t> </a:t>
            </a:r>
            <a:r>
              <a:rPr lang="lt-LT" dirty="0" err="1"/>
              <a:t>gas</a:t>
            </a:r>
            <a:r>
              <a:rPr lang="lt-LT" dirty="0"/>
              <a:t> </a:t>
            </a:r>
            <a:r>
              <a:rPr lang="lt-LT" dirty="0" err="1"/>
              <a:t>pipelines</a:t>
            </a:r>
            <a:r>
              <a:rPr lang="lt-LT" dirty="0"/>
              <a:t>. </a:t>
            </a:r>
            <a:r>
              <a:rPr lang="lt-LT" i="1" dirty="0" err="1"/>
              <a:t>Ongoing</a:t>
            </a:r>
            <a:r>
              <a:rPr lang="lt-LT" i="1" dirty="0"/>
              <a:t> </a:t>
            </a:r>
            <a:r>
              <a:rPr lang="lt-LT" i="1" dirty="0" err="1"/>
              <a:t>study</a:t>
            </a:r>
            <a:endParaRPr lang="lt-LT" i="1" dirty="0"/>
          </a:p>
          <a:p>
            <a:r>
              <a:rPr lang="lt-LT" dirty="0" err="1"/>
              <a:t>Common</a:t>
            </a:r>
            <a:r>
              <a:rPr lang="lt-LT" dirty="0"/>
              <a:t> </a:t>
            </a:r>
            <a:r>
              <a:rPr lang="lt-LT" dirty="0" err="1"/>
              <a:t>study</a:t>
            </a:r>
            <a:r>
              <a:rPr lang="lt-LT" dirty="0"/>
              <a:t> </a:t>
            </a:r>
            <a:r>
              <a:rPr lang="lt-LT" dirty="0" err="1"/>
              <a:t>between</a:t>
            </a:r>
            <a:r>
              <a:rPr lang="lt-LT" dirty="0"/>
              <a:t> </a:t>
            </a:r>
            <a:r>
              <a:rPr lang="lt-LT" dirty="0" err="1"/>
              <a:t>Finland</a:t>
            </a:r>
            <a:r>
              <a:rPr lang="lt-LT" dirty="0"/>
              <a:t> </a:t>
            </a:r>
            <a:r>
              <a:rPr lang="lt-LT" dirty="0" err="1"/>
              <a:t>and</a:t>
            </a:r>
            <a:r>
              <a:rPr lang="lt-LT" dirty="0"/>
              <a:t> Baltic </a:t>
            </a:r>
            <a:r>
              <a:rPr lang="lt-LT" dirty="0" err="1"/>
              <a:t>states</a:t>
            </a:r>
            <a:r>
              <a:rPr lang="lt-LT" dirty="0"/>
              <a:t> </a:t>
            </a:r>
            <a:r>
              <a:rPr lang="lt-LT" dirty="0" err="1"/>
              <a:t>concerning</a:t>
            </a:r>
            <a:r>
              <a:rPr lang="lt-LT" dirty="0"/>
              <a:t> </a:t>
            </a:r>
            <a:r>
              <a:rPr lang="lt-LT" dirty="0" err="1"/>
              <a:t>technical</a:t>
            </a:r>
            <a:r>
              <a:rPr lang="lt-LT" dirty="0"/>
              <a:t> </a:t>
            </a:r>
            <a:r>
              <a:rPr lang="lt-LT" dirty="0" err="1"/>
              <a:t>hydrogen</a:t>
            </a:r>
            <a:r>
              <a:rPr lang="lt-LT" dirty="0"/>
              <a:t> </a:t>
            </a:r>
            <a:r>
              <a:rPr lang="lt-LT" dirty="0" err="1"/>
              <a:t>transportation</a:t>
            </a:r>
            <a:r>
              <a:rPr lang="lt-LT" dirty="0"/>
              <a:t> </a:t>
            </a:r>
            <a:r>
              <a:rPr lang="lt-LT" dirty="0" err="1"/>
              <a:t>possibilities</a:t>
            </a:r>
            <a:r>
              <a:rPr lang="lt-LT" dirty="0"/>
              <a:t> – </a:t>
            </a:r>
            <a:r>
              <a:rPr lang="lt-LT" dirty="0" err="1"/>
              <a:t>exp</a:t>
            </a:r>
            <a:r>
              <a:rPr lang="lt-LT" dirty="0"/>
              <a:t>. </a:t>
            </a:r>
            <a:r>
              <a:rPr lang="lt-LT" dirty="0" err="1"/>
              <a:t>results</a:t>
            </a:r>
            <a:r>
              <a:rPr lang="lt-LT" dirty="0"/>
              <a:t> in March 2022</a:t>
            </a:r>
          </a:p>
          <a:p>
            <a:r>
              <a:rPr lang="lt-LT" dirty="0" err="1"/>
              <a:t>Surplus</a:t>
            </a:r>
            <a:r>
              <a:rPr lang="lt-LT" dirty="0"/>
              <a:t> </a:t>
            </a:r>
            <a:r>
              <a:rPr lang="lt-LT" dirty="0" err="1"/>
              <a:t>of</a:t>
            </a:r>
            <a:r>
              <a:rPr lang="lt-LT" dirty="0"/>
              <a:t> </a:t>
            </a:r>
            <a:r>
              <a:rPr lang="lt-LT" dirty="0" err="1"/>
              <a:t>renewable</a:t>
            </a:r>
            <a:r>
              <a:rPr lang="lt-LT" dirty="0"/>
              <a:t> </a:t>
            </a:r>
            <a:r>
              <a:rPr lang="lt-LT" dirty="0" err="1"/>
              <a:t>energy</a:t>
            </a:r>
            <a:r>
              <a:rPr lang="lt-LT" dirty="0"/>
              <a:t> in 2030</a:t>
            </a:r>
          </a:p>
          <a:p>
            <a:r>
              <a:rPr lang="lt-LT" dirty="0" err="1"/>
              <a:t>Gas</a:t>
            </a:r>
            <a:r>
              <a:rPr lang="lt-LT" dirty="0"/>
              <a:t> </a:t>
            </a:r>
            <a:r>
              <a:rPr lang="lt-LT" dirty="0" err="1"/>
              <a:t>pipelines</a:t>
            </a:r>
            <a:r>
              <a:rPr lang="lt-LT" dirty="0"/>
              <a:t> </a:t>
            </a:r>
            <a:r>
              <a:rPr lang="lt-LT" dirty="0" err="1"/>
              <a:t>adopted</a:t>
            </a:r>
            <a:r>
              <a:rPr lang="lt-LT" dirty="0"/>
              <a:t> to </a:t>
            </a:r>
            <a:r>
              <a:rPr lang="lt-LT" dirty="0" err="1"/>
              <a:t>transport</a:t>
            </a:r>
            <a:r>
              <a:rPr lang="lt-LT" dirty="0"/>
              <a:t> 100% </a:t>
            </a:r>
            <a:r>
              <a:rPr lang="lt-LT" dirty="0" err="1"/>
              <a:t>green</a:t>
            </a:r>
            <a:r>
              <a:rPr lang="lt-LT" dirty="0"/>
              <a:t> </a:t>
            </a:r>
            <a:r>
              <a:rPr lang="lt-LT" dirty="0" err="1"/>
              <a:t>hydrogen</a:t>
            </a:r>
            <a:r>
              <a:rPr lang="lt-LT" dirty="0"/>
              <a:t> in 2030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970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FF4B72B-5AC4-4982-ACE5-3D92DC7DE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5247" y="2611508"/>
            <a:ext cx="3681505" cy="934278"/>
          </a:xfrm>
        </p:spPr>
        <p:txBody>
          <a:bodyPr>
            <a:normAutofit fontScale="90000"/>
          </a:bodyPr>
          <a:lstStyle/>
          <a:p>
            <a:r>
              <a:rPr lang="lt-LT" sz="4900" dirty="0" err="1"/>
              <a:t>Questions</a:t>
            </a:r>
            <a:r>
              <a:rPr lang="lt-LT" sz="4900" dirty="0"/>
              <a:t>?</a:t>
            </a:r>
            <a:br>
              <a:rPr lang="lt-LT" dirty="0"/>
            </a:br>
            <a:br>
              <a:rPr lang="lt-LT" dirty="0"/>
            </a:br>
            <a:r>
              <a:rPr lang="lt-LT" dirty="0" err="1"/>
              <a:t>Thank</a:t>
            </a:r>
            <a:r>
              <a:rPr lang="lt-LT" dirty="0"/>
              <a:t> </a:t>
            </a:r>
            <a:r>
              <a:rPr lang="lt-LT" dirty="0" err="1"/>
              <a:t>you</a:t>
            </a:r>
            <a:r>
              <a:rPr lang="lt-LT" dirty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782560"/>
      </p:ext>
    </p:extLst>
  </p:cSld>
  <p:clrMapOvr>
    <a:masterClrMapping/>
  </p:clrMapOvr>
</p:sld>
</file>

<file path=ppt/theme/theme1.xml><?xml version="1.0" encoding="utf-8"?>
<a:theme xmlns:a="http://schemas.openxmlformats.org/drawingml/2006/main" name="Susisiekimo ministerija">
  <a:themeElements>
    <a:clrScheme name="Skaidriu spalvo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9EE0"/>
      </a:accent1>
      <a:accent2>
        <a:srgbClr val="50B4E6"/>
      </a:accent2>
      <a:accent3>
        <a:srgbClr val="79BCED"/>
      </a:accent3>
      <a:accent4>
        <a:srgbClr val="C7E0F7"/>
      </a:accent4>
      <a:accent5>
        <a:srgbClr val="E0E0E0"/>
      </a:accent5>
      <a:accent6>
        <a:srgbClr val="939393"/>
      </a:accent6>
      <a:hlink>
        <a:srgbClr val="58585A"/>
      </a:hlink>
      <a:folHlink>
        <a:srgbClr val="954F72"/>
      </a:folHlink>
    </a:clrScheme>
    <a:fontScheme name="Ministerijos srift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CF39593B1231A54BAD5EACC64C984BAA" ma:contentTypeVersion="15" ma:contentTypeDescription="Kurkite naują dokumentą." ma:contentTypeScope="" ma:versionID="4ff56f46896c2dfb6600023fbd22a017">
  <xsd:schema xmlns:xsd="http://www.w3.org/2001/XMLSchema" xmlns:xs="http://www.w3.org/2001/XMLSchema" xmlns:p="http://schemas.microsoft.com/office/2006/metadata/properties" xmlns:ns2="2723e292-63f1-44a0-aa91-5e77371ad662" xmlns:ns3="c10e7b07-6583-4764-a4d4-08c58f97fe7f" targetNamespace="http://schemas.microsoft.com/office/2006/metadata/properties" ma:root="true" ma:fieldsID="35a02b7e1872b5fc88549f4e71ad9592" ns2:_="" ns3:_="">
    <xsd:import namespace="2723e292-63f1-44a0-aa91-5e77371ad662"/>
    <xsd:import namespace="c10e7b07-6583-4764-a4d4-08c58f97fe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23e292-63f1-44a0-aa91-5e77371ad6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Vaizdų žymės" ma:readOnly="false" ma:fieldId="{5cf76f15-5ced-4ddc-b409-7134ff3c332f}" ma:taxonomyMulti="true" ma:sspId="08049582-af26-4f7a-a98f-3d23221832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0e7b07-6583-4764-a4d4-08c58f97fe7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Bendrinama s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Bendrinta su išsamia informacija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f9f966dd-86af-4243-92de-53fb831f7cf3}" ma:internalName="TaxCatchAll" ma:showField="CatchAllData" ma:web="c10e7b07-6583-4764-a4d4-08c58f97fe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10e7b07-6583-4764-a4d4-08c58f97fe7f" xsi:nil="true"/>
    <lcf76f155ced4ddcb4097134ff3c332f xmlns="2723e292-63f1-44a0-aa91-5e77371ad66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4E838DA-5E58-4E46-BF10-1AD08A798D24}"/>
</file>

<file path=customXml/itemProps2.xml><?xml version="1.0" encoding="utf-8"?>
<ds:datastoreItem xmlns:ds="http://schemas.openxmlformats.org/officeDocument/2006/customXml" ds:itemID="{131FE4B1-E6EB-42D6-9CCF-B9419BF13FA4}"/>
</file>

<file path=customXml/itemProps3.xml><?xml version="1.0" encoding="utf-8"?>
<ds:datastoreItem xmlns:ds="http://schemas.openxmlformats.org/officeDocument/2006/customXml" ds:itemID="{D9F81781-2435-40B3-B812-2C77F6480BB3}"/>
</file>

<file path=docProps/app.xml><?xml version="1.0" encoding="utf-8"?>
<Properties xmlns="http://schemas.openxmlformats.org/officeDocument/2006/extended-properties" xmlns:vt="http://schemas.openxmlformats.org/officeDocument/2006/docPropsVTypes">
  <TotalTime>2695</TotalTime>
  <Words>261</Words>
  <Application>Microsoft Office PowerPoint</Application>
  <PresentationFormat>Widescreen</PresentationFormat>
  <Paragraphs>25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PT Sans</vt:lpstr>
      <vt:lpstr>Susisiekimo ministerija</vt:lpstr>
      <vt:lpstr>2021-11-08</vt:lpstr>
      <vt:lpstr>Hydrogen in Lithuania – existing situation</vt:lpstr>
      <vt:lpstr>Hydrogen plans in near future</vt:lpstr>
      <vt:lpstr>Questions?  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Linas Brazauskas</dc:creator>
  <cp:lastModifiedBy>Žilvinas Danys</cp:lastModifiedBy>
  <cp:revision>494</cp:revision>
  <dcterms:created xsi:type="dcterms:W3CDTF">2021-08-13T06:33:23Z</dcterms:created>
  <dcterms:modified xsi:type="dcterms:W3CDTF">2021-11-08T21:16:24Z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0x010100CF39593B1231A54BAD5EACC64C984BAA</vt:lpwstr>
  </property>
</Properties>
</file>