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306" r:id="rId5"/>
    <p:sldId id="285" r:id="rId6"/>
    <p:sldId id="327" r:id="rId7"/>
    <p:sldId id="328" r:id="rId8"/>
    <p:sldId id="317" r:id="rId9"/>
    <p:sldId id="326" r:id="rId10"/>
    <p:sldId id="307" r:id="rId11"/>
  </p:sldIdLst>
  <p:sldSz cx="12192000" cy="6858000"/>
  <p:notesSz cx="6810375"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das Norvydas" initials="TN" lastIdx="2" clrIdx="0">
    <p:extLst>
      <p:ext uri="{19B8F6BF-5375-455C-9EA6-DF929625EA0E}">
        <p15:presenceInfo xmlns:p15="http://schemas.microsoft.com/office/powerpoint/2012/main" userId="Tadas Norvyda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B714"/>
    <a:srgbClr val="3D757C"/>
    <a:srgbClr val="57878E"/>
    <a:srgbClr val="075057"/>
    <a:srgbClr val="F0F4F7"/>
    <a:srgbClr val="2F528F"/>
    <a:srgbClr val="265060"/>
    <a:srgbClr val="101A40"/>
    <a:srgbClr val="107DB0"/>
    <a:srgbClr val="2770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473FD6-C978-944B-FBB9-5A0BB2C774AB}" v="3" dt="2022-11-08T07:34:06.0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25" d="100"/>
          <a:sy n="125" d="100"/>
        </p:scale>
        <p:origin x="302"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lda Milbutaitė" userId="S::m.milbutaite@enmin.lt::413a2eb3-e509-4914-979b-424270798b16" providerId="AD" clId="Web-{F8473FD6-C978-944B-FBB9-5A0BB2C774AB}"/>
    <pc:docChg chg="modSld">
      <pc:chgData name="Milda Milbutaitė" userId="S::m.milbutaite@enmin.lt::413a2eb3-e509-4914-979b-424270798b16" providerId="AD" clId="Web-{F8473FD6-C978-944B-FBB9-5A0BB2C774AB}" dt="2022-11-08T07:34:06.040" v="2" actId="20577"/>
      <pc:docMkLst>
        <pc:docMk/>
      </pc:docMkLst>
      <pc:sldChg chg="modSp">
        <pc:chgData name="Milda Milbutaitė" userId="S::m.milbutaite@enmin.lt::413a2eb3-e509-4914-979b-424270798b16" providerId="AD" clId="Web-{F8473FD6-C978-944B-FBB9-5A0BB2C774AB}" dt="2022-11-08T07:34:06.040" v="2" actId="20577"/>
        <pc:sldMkLst>
          <pc:docMk/>
          <pc:sldMk cId="311877156" sldId="306"/>
        </pc:sldMkLst>
        <pc:spChg chg="mod">
          <ac:chgData name="Milda Milbutaitė" userId="S::m.milbutaite@enmin.lt::413a2eb3-e509-4914-979b-424270798b16" providerId="AD" clId="Web-{F8473FD6-C978-944B-FBB9-5A0BB2C774AB}" dt="2022-11-08T07:34:06.040" v="2" actId="20577"/>
          <ac:spMkLst>
            <pc:docMk/>
            <pc:sldMk cId="311877156" sldId="306"/>
            <ac:spMk id="7" creationId="{EC341BB3-3884-4A76-BFD9-01F29E4D471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8475"/>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idx="1"/>
          </p:nvPr>
        </p:nvSpPr>
        <p:spPr>
          <a:xfrm>
            <a:off x="3857625" y="0"/>
            <a:ext cx="2951163" cy="498475"/>
          </a:xfrm>
          <a:prstGeom prst="rect">
            <a:avLst/>
          </a:prstGeom>
        </p:spPr>
        <p:txBody>
          <a:bodyPr vert="horz" lIns="91440" tIns="45720" rIns="91440" bIns="45720" rtlCol="0"/>
          <a:lstStyle>
            <a:lvl1pPr algn="r">
              <a:defRPr sz="1200"/>
            </a:lvl1pPr>
          </a:lstStyle>
          <a:p>
            <a:fld id="{4E7E5D77-1919-4E46-A54C-90F1F7BEDC6A}" type="datetimeFigureOut">
              <a:rPr lang="lt-LT" smtClean="0"/>
              <a:t>2022-11-07</a:t>
            </a:fld>
            <a:endParaRPr lang="lt-LT"/>
          </a:p>
        </p:txBody>
      </p:sp>
      <p:sp>
        <p:nvSpPr>
          <p:cNvPr id="4" name="Slide Image Placeholder 3"/>
          <p:cNvSpPr>
            <a:spLocks noGrp="1" noRot="1" noChangeAspect="1"/>
          </p:cNvSpPr>
          <p:nvPr>
            <p:ph type="sldImg" idx="2"/>
          </p:nvPr>
        </p:nvSpPr>
        <p:spPr>
          <a:xfrm>
            <a:off x="422275" y="1243013"/>
            <a:ext cx="5965825" cy="3355975"/>
          </a:xfrm>
          <a:prstGeom prst="rect">
            <a:avLst/>
          </a:prstGeom>
          <a:noFill/>
          <a:ln w="12700">
            <a:solidFill>
              <a:prstClr val="black"/>
            </a:solidFill>
          </a:ln>
        </p:spPr>
        <p:txBody>
          <a:bodyPr vert="horz" lIns="91440" tIns="45720" rIns="91440" bIns="45720" rtlCol="0" anchor="ctr"/>
          <a:lstStyle/>
          <a:p>
            <a:endParaRPr lang="lt-LT"/>
          </a:p>
        </p:txBody>
      </p:sp>
      <p:sp>
        <p:nvSpPr>
          <p:cNvPr id="5" name="Notes Placeholder 4"/>
          <p:cNvSpPr>
            <a:spLocks noGrp="1"/>
          </p:cNvSpPr>
          <p:nvPr>
            <p:ph type="body" sz="quarter" idx="3"/>
          </p:nvPr>
        </p:nvSpPr>
        <p:spPr>
          <a:xfrm>
            <a:off x="681038" y="4784725"/>
            <a:ext cx="5448300" cy="3914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6" name="Footer Placeholder 5"/>
          <p:cNvSpPr>
            <a:spLocks noGrp="1"/>
          </p:cNvSpPr>
          <p:nvPr>
            <p:ph type="ftr" sz="quarter" idx="4"/>
          </p:nvPr>
        </p:nvSpPr>
        <p:spPr>
          <a:xfrm>
            <a:off x="0" y="9444038"/>
            <a:ext cx="2951163" cy="498475"/>
          </a:xfrm>
          <a:prstGeom prst="rect">
            <a:avLst/>
          </a:prstGeom>
        </p:spPr>
        <p:txBody>
          <a:bodyPr vert="horz" lIns="91440" tIns="45720" rIns="91440" bIns="45720" rtlCol="0" anchor="b"/>
          <a:lstStyle>
            <a:lvl1pPr algn="l">
              <a:defRPr sz="1200"/>
            </a:lvl1pPr>
          </a:lstStyle>
          <a:p>
            <a:endParaRPr lang="lt-LT"/>
          </a:p>
        </p:txBody>
      </p:sp>
      <p:sp>
        <p:nvSpPr>
          <p:cNvPr id="7" name="Slide Number Placeholder 6"/>
          <p:cNvSpPr>
            <a:spLocks noGrp="1"/>
          </p:cNvSpPr>
          <p:nvPr>
            <p:ph type="sldNum" sz="quarter" idx="5"/>
          </p:nvPr>
        </p:nvSpPr>
        <p:spPr>
          <a:xfrm>
            <a:off x="3857625" y="9444038"/>
            <a:ext cx="2951163" cy="498475"/>
          </a:xfrm>
          <a:prstGeom prst="rect">
            <a:avLst/>
          </a:prstGeom>
        </p:spPr>
        <p:txBody>
          <a:bodyPr vert="horz" lIns="91440" tIns="45720" rIns="91440" bIns="45720" rtlCol="0" anchor="b"/>
          <a:lstStyle>
            <a:lvl1pPr algn="r">
              <a:defRPr sz="1200"/>
            </a:lvl1pPr>
          </a:lstStyle>
          <a:p>
            <a:fld id="{3C89A336-1827-413A-934A-F7C0D55A4044}" type="slidenum">
              <a:rPr lang="lt-LT" smtClean="0"/>
              <a:t>‹#›</a:t>
            </a:fld>
            <a:endParaRPr lang="lt-LT"/>
          </a:p>
        </p:txBody>
      </p:sp>
    </p:spTree>
    <p:extLst>
      <p:ext uri="{BB962C8B-B14F-4D97-AF65-F5344CB8AC3E}">
        <p14:creationId xmlns:p14="http://schemas.microsoft.com/office/powerpoint/2010/main" val="350169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40F797-C5B4-4C8C-8FD8-BE819E2964C5}" type="slidenum">
              <a:rPr kumimoji="0" lang="lt-L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lt-L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122390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2B979-BEF8-4A63-BB16-B5C7E40BDE8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EB133D2-5B15-4E86-B3CD-0ACA73C583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6DD9936-99C4-4EB3-A4A4-91385377C693}"/>
              </a:ext>
            </a:extLst>
          </p:cNvPr>
          <p:cNvSpPr>
            <a:spLocks noGrp="1"/>
          </p:cNvSpPr>
          <p:nvPr>
            <p:ph type="dt" sz="half" idx="10"/>
          </p:nvPr>
        </p:nvSpPr>
        <p:spPr/>
        <p:txBody>
          <a:bodyPr/>
          <a:lstStyle/>
          <a:p>
            <a:fld id="{82B027B4-05C8-4897-A625-D1817568B988}" type="datetimeFigureOut">
              <a:rPr lang="en-GB" smtClean="0"/>
              <a:t>07/11/2022</a:t>
            </a:fld>
            <a:endParaRPr lang="en-GB"/>
          </a:p>
        </p:txBody>
      </p:sp>
      <p:sp>
        <p:nvSpPr>
          <p:cNvPr id="5" name="Footer Placeholder 4">
            <a:extLst>
              <a:ext uri="{FF2B5EF4-FFF2-40B4-BE49-F238E27FC236}">
                <a16:creationId xmlns:a16="http://schemas.microsoft.com/office/drawing/2014/main" id="{98CB8385-E91A-40C4-82CB-C7AD7B612E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D90286-CE69-44FA-8C6E-E6022A8CF59C}"/>
              </a:ext>
            </a:extLst>
          </p:cNvPr>
          <p:cNvSpPr>
            <a:spLocks noGrp="1"/>
          </p:cNvSpPr>
          <p:nvPr>
            <p:ph type="sldNum" sz="quarter" idx="12"/>
          </p:nvPr>
        </p:nvSpPr>
        <p:spPr/>
        <p:txBody>
          <a:bodyPr/>
          <a:lstStyle/>
          <a:p>
            <a:fld id="{9303B694-278F-451C-80D9-CEBA36680736}" type="slidenum">
              <a:rPr lang="en-GB" smtClean="0"/>
              <a:t>‹#›</a:t>
            </a:fld>
            <a:endParaRPr lang="en-GB"/>
          </a:p>
        </p:txBody>
      </p:sp>
    </p:spTree>
    <p:extLst>
      <p:ext uri="{BB962C8B-B14F-4D97-AF65-F5344CB8AC3E}">
        <p14:creationId xmlns:p14="http://schemas.microsoft.com/office/powerpoint/2010/main" val="2691176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C86BB-7CF1-4943-B69D-BD4230E17F3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8E05DB2-1EA3-463E-9DD7-3DBF96CDAA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8A54F9E-2735-474F-AA7B-80A9AFCB0851}"/>
              </a:ext>
            </a:extLst>
          </p:cNvPr>
          <p:cNvSpPr>
            <a:spLocks noGrp="1"/>
          </p:cNvSpPr>
          <p:nvPr>
            <p:ph type="dt" sz="half" idx="10"/>
          </p:nvPr>
        </p:nvSpPr>
        <p:spPr/>
        <p:txBody>
          <a:bodyPr/>
          <a:lstStyle/>
          <a:p>
            <a:fld id="{82B027B4-05C8-4897-A625-D1817568B988}" type="datetimeFigureOut">
              <a:rPr lang="en-GB" smtClean="0"/>
              <a:t>07/11/2022</a:t>
            </a:fld>
            <a:endParaRPr lang="en-GB"/>
          </a:p>
        </p:txBody>
      </p:sp>
      <p:sp>
        <p:nvSpPr>
          <p:cNvPr id="5" name="Footer Placeholder 4">
            <a:extLst>
              <a:ext uri="{FF2B5EF4-FFF2-40B4-BE49-F238E27FC236}">
                <a16:creationId xmlns:a16="http://schemas.microsoft.com/office/drawing/2014/main" id="{84C2079D-132B-494A-9077-0743C23BD5D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F07F0B8-649C-4A9A-AE31-758D21CB5F5F}"/>
              </a:ext>
            </a:extLst>
          </p:cNvPr>
          <p:cNvSpPr>
            <a:spLocks noGrp="1"/>
          </p:cNvSpPr>
          <p:nvPr>
            <p:ph type="sldNum" sz="quarter" idx="12"/>
          </p:nvPr>
        </p:nvSpPr>
        <p:spPr/>
        <p:txBody>
          <a:bodyPr/>
          <a:lstStyle/>
          <a:p>
            <a:fld id="{9303B694-278F-451C-80D9-CEBA36680736}" type="slidenum">
              <a:rPr lang="en-GB" smtClean="0"/>
              <a:t>‹#›</a:t>
            </a:fld>
            <a:endParaRPr lang="en-GB"/>
          </a:p>
        </p:txBody>
      </p:sp>
    </p:spTree>
    <p:extLst>
      <p:ext uri="{BB962C8B-B14F-4D97-AF65-F5344CB8AC3E}">
        <p14:creationId xmlns:p14="http://schemas.microsoft.com/office/powerpoint/2010/main" val="3455777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70AB12-5F28-44E7-926A-35493EC47C5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759F39-51F3-4256-B774-404FCAAB802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5E97BC7-3316-447E-8D2D-53C39B0BD5FF}"/>
              </a:ext>
            </a:extLst>
          </p:cNvPr>
          <p:cNvSpPr>
            <a:spLocks noGrp="1"/>
          </p:cNvSpPr>
          <p:nvPr>
            <p:ph type="dt" sz="half" idx="10"/>
          </p:nvPr>
        </p:nvSpPr>
        <p:spPr/>
        <p:txBody>
          <a:bodyPr/>
          <a:lstStyle/>
          <a:p>
            <a:fld id="{82B027B4-05C8-4897-A625-D1817568B988}" type="datetimeFigureOut">
              <a:rPr lang="en-GB" smtClean="0"/>
              <a:t>07/11/2022</a:t>
            </a:fld>
            <a:endParaRPr lang="en-GB"/>
          </a:p>
        </p:txBody>
      </p:sp>
      <p:sp>
        <p:nvSpPr>
          <p:cNvPr id="5" name="Footer Placeholder 4">
            <a:extLst>
              <a:ext uri="{FF2B5EF4-FFF2-40B4-BE49-F238E27FC236}">
                <a16:creationId xmlns:a16="http://schemas.microsoft.com/office/drawing/2014/main" id="{8C4431AF-9FB6-4F6C-BCFA-E2A08F672D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2823525-68DE-481A-A0CB-3AF7DE74E74C}"/>
              </a:ext>
            </a:extLst>
          </p:cNvPr>
          <p:cNvSpPr>
            <a:spLocks noGrp="1"/>
          </p:cNvSpPr>
          <p:nvPr>
            <p:ph type="sldNum" sz="quarter" idx="12"/>
          </p:nvPr>
        </p:nvSpPr>
        <p:spPr/>
        <p:txBody>
          <a:bodyPr/>
          <a:lstStyle/>
          <a:p>
            <a:fld id="{9303B694-278F-451C-80D9-CEBA36680736}" type="slidenum">
              <a:rPr lang="en-GB" smtClean="0"/>
              <a:t>‹#›</a:t>
            </a:fld>
            <a:endParaRPr lang="en-GB"/>
          </a:p>
        </p:txBody>
      </p:sp>
    </p:spTree>
    <p:extLst>
      <p:ext uri="{BB962C8B-B14F-4D97-AF65-F5344CB8AC3E}">
        <p14:creationId xmlns:p14="http://schemas.microsoft.com/office/powerpoint/2010/main" val="3298680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2DB70-2EA8-4288-9344-EF010C40818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68A6EDE-8C1B-4AD0-B7F7-8F4299B5CD4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C4DE330-9F1F-42FC-A4A6-A46D9CDE0D2C}"/>
              </a:ext>
            </a:extLst>
          </p:cNvPr>
          <p:cNvSpPr>
            <a:spLocks noGrp="1"/>
          </p:cNvSpPr>
          <p:nvPr>
            <p:ph type="dt" sz="half" idx="10"/>
          </p:nvPr>
        </p:nvSpPr>
        <p:spPr/>
        <p:txBody>
          <a:bodyPr/>
          <a:lstStyle/>
          <a:p>
            <a:fld id="{82B027B4-05C8-4897-A625-D1817568B988}" type="datetimeFigureOut">
              <a:rPr lang="en-GB" smtClean="0"/>
              <a:t>07/11/2022</a:t>
            </a:fld>
            <a:endParaRPr lang="en-GB"/>
          </a:p>
        </p:txBody>
      </p:sp>
      <p:sp>
        <p:nvSpPr>
          <p:cNvPr id="5" name="Footer Placeholder 4">
            <a:extLst>
              <a:ext uri="{FF2B5EF4-FFF2-40B4-BE49-F238E27FC236}">
                <a16:creationId xmlns:a16="http://schemas.microsoft.com/office/drawing/2014/main" id="{2FF2EA74-1043-4AEE-AAC6-51179BE3671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AA032C-3FD7-4B73-843B-04B2B3B08469}"/>
              </a:ext>
            </a:extLst>
          </p:cNvPr>
          <p:cNvSpPr>
            <a:spLocks noGrp="1"/>
          </p:cNvSpPr>
          <p:nvPr>
            <p:ph type="sldNum" sz="quarter" idx="12"/>
          </p:nvPr>
        </p:nvSpPr>
        <p:spPr/>
        <p:txBody>
          <a:bodyPr/>
          <a:lstStyle/>
          <a:p>
            <a:fld id="{9303B694-278F-451C-80D9-CEBA36680736}" type="slidenum">
              <a:rPr lang="en-GB" smtClean="0"/>
              <a:t>‹#›</a:t>
            </a:fld>
            <a:endParaRPr lang="en-GB"/>
          </a:p>
        </p:txBody>
      </p:sp>
      <p:pic>
        <p:nvPicPr>
          <p:cNvPr id="8" name="Graphic 7">
            <a:extLst>
              <a:ext uri="{FF2B5EF4-FFF2-40B4-BE49-F238E27FC236}">
                <a16:creationId xmlns:a16="http://schemas.microsoft.com/office/drawing/2014/main" id="{008E199C-67F1-4D31-A171-661A4A0AAFD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968164" y="185738"/>
            <a:ext cx="1111542" cy="285615"/>
          </a:xfrm>
          <a:prstGeom prst="rect">
            <a:avLst/>
          </a:prstGeom>
        </p:spPr>
      </p:pic>
    </p:spTree>
    <p:extLst>
      <p:ext uri="{BB962C8B-B14F-4D97-AF65-F5344CB8AC3E}">
        <p14:creationId xmlns:p14="http://schemas.microsoft.com/office/powerpoint/2010/main" val="1158913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5ED29-4A06-47A1-A8B1-5560E6280C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3727004-3E3C-4E38-8CB7-18F8BA46A8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FFA7008-3951-440D-9CA4-E83FCBB48898}"/>
              </a:ext>
            </a:extLst>
          </p:cNvPr>
          <p:cNvSpPr>
            <a:spLocks noGrp="1"/>
          </p:cNvSpPr>
          <p:nvPr>
            <p:ph type="dt" sz="half" idx="10"/>
          </p:nvPr>
        </p:nvSpPr>
        <p:spPr/>
        <p:txBody>
          <a:bodyPr/>
          <a:lstStyle/>
          <a:p>
            <a:fld id="{82B027B4-05C8-4897-A625-D1817568B988}" type="datetimeFigureOut">
              <a:rPr lang="en-GB" smtClean="0"/>
              <a:t>07/11/2022</a:t>
            </a:fld>
            <a:endParaRPr lang="en-GB"/>
          </a:p>
        </p:txBody>
      </p:sp>
      <p:sp>
        <p:nvSpPr>
          <p:cNvPr id="5" name="Footer Placeholder 4">
            <a:extLst>
              <a:ext uri="{FF2B5EF4-FFF2-40B4-BE49-F238E27FC236}">
                <a16:creationId xmlns:a16="http://schemas.microsoft.com/office/drawing/2014/main" id="{0AD61FCF-0CFE-4972-AFD7-3B2FC2867A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0F7B5B7-4208-421D-AA29-48EBA1DBA10E}"/>
              </a:ext>
            </a:extLst>
          </p:cNvPr>
          <p:cNvSpPr>
            <a:spLocks noGrp="1"/>
          </p:cNvSpPr>
          <p:nvPr>
            <p:ph type="sldNum" sz="quarter" idx="12"/>
          </p:nvPr>
        </p:nvSpPr>
        <p:spPr/>
        <p:txBody>
          <a:bodyPr/>
          <a:lstStyle/>
          <a:p>
            <a:fld id="{9303B694-278F-451C-80D9-CEBA36680736}" type="slidenum">
              <a:rPr lang="en-GB" smtClean="0"/>
              <a:t>‹#›</a:t>
            </a:fld>
            <a:endParaRPr lang="en-GB"/>
          </a:p>
        </p:txBody>
      </p:sp>
    </p:spTree>
    <p:extLst>
      <p:ext uri="{BB962C8B-B14F-4D97-AF65-F5344CB8AC3E}">
        <p14:creationId xmlns:p14="http://schemas.microsoft.com/office/powerpoint/2010/main" val="4233575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7AB18-CE08-4351-9B35-C9F59F8E099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E1D638F-3DB7-4278-80DB-9EFAE81503A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8EA0E8E-28B0-4793-88DB-67EEC3891A1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B4744E5-E246-4AC8-AE07-E7FB8645B90F}"/>
              </a:ext>
            </a:extLst>
          </p:cNvPr>
          <p:cNvSpPr>
            <a:spLocks noGrp="1"/>
          </p:cNvSpPr>
          <p:nvPr>
            <p:ph type="dt" sz="half" idx="10"/>
          </p:nvPr>
        </p:nvSpPr>
        <p:spPr/>
        <p:txBody>
          <a:bodyPr/>
          <a:lstStyle/>
          <a:p>
            <a:fld id="{82B027B4-05C8-4897-A625-D1817568B988}" type="datetimeFigureOut">
              <a:rPr lang="en-GB" smtClean="0"/>
              <a:t>07/11/2022</a:t>
            </a:fld>
            <a:endParaRPr lang="en-GB"/>
          </a:p>
        </p:txBody>
      </p:sp>
      <p:sp>
        <p:nvSpPr>
          <p:cNvPr id="6" name="Footer Placeholder 5">
            <a:extLst>
              <a:ext uri="{FF2B5EF4-FFF2-40B4-BE49-F238E27FC236}">
                <a16:creationId xmlns:a16="http://schemas.microsoft.com/office/drawing/2014/main" id="{95175073-074E-465B-8010-28088181D08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67BBDB0-6A6B-43B0-B21D-2BDE7BC91736}"/>
              </a:ext>
            </a:extLst>
          </p:cNvPr>
          <p:cNvSpPr>
            <a:spLocks noGrp="1"/>
          </p:cNvSpPr>
          <p:nvPr>
            <p:ph type="sldNum" sz="quarter" idx="12"/>
          </p:nvPr>
        </p:nvSpPr>
        <p:spPr/>
        <p:txBody>
          <a:bodyPr/>
          <a:lstStyle/>
          <a:p>
            <a:fld id="{9303B694-278F-451C-80D9-CEBA36680736}" type="slidenum">
              <a:rPr lang="en-GB" smtClean="0"/>
              <a:t>‹#›</a:t>
            </a:fld>
            <a:endParaRPr lang="en-GB"/>
          </a:p>
        </p:txBody>
      </p:sp>
    </p:spTree>
    <p:extLst>
      <p:ext uri="{BB962C8B-B14F-4D97-AF65-F5344CB8AC3E}">
        <p14:creationId xmlns:p14="http://schemas.microsoft.com/office/powerpoint/2010/main" val="2411631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A9224-AE47-46AF-A6EB-DC7E05090A1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4657087-1DEC-436F-B7EC-C45C4811C0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EBBA945-3C80-4DB9-88FF-2E311DAAD2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02714A1-EF4E-4070-88B1-DC0B202E76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4E0A31B-7EE4-4C20-8FB6-1540AA1E5AD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79AE693-235E-41BF-965F-DE622F1951A9}"/>
              </a:ext>
            </a:extLst>
          </p:cNvPr>
          <p:cNvSpPr>
            <a:spLocks noGrp="1"/>
          </p:cNvSpPr>
          <p:nvPr>
            <p:ph type="dt" sz="half" idx="10"/>
          </p:nvPr>
        </p:nvSpPr>
        <p:spPr/>
        <p:txBody>
          <a:bodyPr/>
          <a:lstStyle/>
          <a:p>
            <a:fld id="{82B027B4-05C8-4897-A625-D1817568B988}" type="datetimeFigureOut">
              <a:rPr lang="en-GB" smtClean="0"/>
              <a:t>07/11/2022</a:t>
            </a:fld>
            <a:endParaRPr lang="en-GB"/>
          </a:p>
        </p:txBody>
      </p:sp>
      <p:sp>
        <p:nvSpPr>
          <p:cNvPr id="8" name="Footer Placeholder 7">
            <a:extLst>
              <a:ext uri="{FF2B5EF4-FFF2-40B4-BE49-F238E27FC236}">
                <a16:creationId xmlns:a16="http://schemas.microsoft.com/office/drawing/2014/main" id="{FA7EEAB7-C197-4F20-A512-C864129DFCC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8CD80A8-7F60-4CCB-AA97-927ED43ADF44}"/>
              </a:ext>
            </a:extLst>
          </p:cNvPr>
          <p:cNvSpPr>
            <a:spLocks noGrp="1"/>
          </p:cNvSpPr>
          <p:nvPr>
            <p:ph type="sldNum" sz="quarter" idx="12"/>
          </p:nvPr>
        </p:nvSpPr>
        <p:spPr/>
        <p:txBody>
          <a:bodyPr/>
          <a:lstStyle/>
          <a:p>
            <a:fld id="{9303B694-278F-451C-80D9-CEBA36680736}" type="slidenum">
              <a:rPr lang="en-GB" smtClean="0"/>
              <a:t>‹#›</a:t>
            </a:fld>
            <a:endParaRPr lang="en-GB"/>
          </a:p>
        </p:txBody>
      </p:sp>
    </p:spTree>
    <p:extLst>
      <p:ext uri="{BB962C8B-B14F-4D97-AF65-F5344CB8AC3E}">
        <p14:creationId xmlns:p14="http://schemas.microsoft.com/office/powerpoint/2010/main" val="1423189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8B028-F697-47F4-BC99-7A6C45B86BB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D5DC51F-7128-4E6D-816A-63BC69121F27}"/>
              </a:ext>
            </a:extLst>
          </p:cNvPr>
          <p:cNvSpPr>
            <a:spLocks noGrp="1"/>
          </p:cNvSpPr>
          <p:nvPr>
            <p:ph type="dt" sz="half" idx="10"/>
          </p:nvPr>
        </p:nvSpPr>
        <p:spPr/>
        <p:txBody>
          <a:bodyPr/>
          <a:lstStyle/>
          <a:p>
            <a:fld id="{82B027B4-05C8-4897-A625-D1817568B988}" type="datetimeFigureOut">
              <a:rPr lang="en-GB" smtClean="0"/>
              <a:t>07/11/2022</a:t>
            </a:fld>
            <a:endParaRPr lang="en-GB"/>
          </a:p>
        </p:txBody>
      </p:sp>
      <p:sp>
        <p:nvSpPr>
          <p:cNvPr id="4" name="Footer Placeholder 3">
            <a:extLst>
              <a:ext uri="{FF2B5EF4-FFF2-40B4-BE49-F238E27FC236}">
                <a16:creationId xmlns:a16="http://schemas.microsoft.com/office/drawing/2014/main" id="{9918870F-FAB5-4300-B5EA-9DF5FFB631A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E925227-E716-4D25-A986-CC55FFF85559}"/>
              </a:ext>
            </a:extLst>
          </p:cNvPr>
          <p:cNvSpPr>
            <a:spLocks noGrp="1"/>
          </p:cNvSpPr>
          <p:nvPr>
            <p:ph type="sldNum" sz="quarter" idx="12"/>
          </p:nvPr>
        </p:nvSpPr>
        <p:spPr/>
        <p:txBody>
          <a:bodyPr/>
          <a:lstStyle/>
          <a:p>
            <a:fld id="{9303B694-278F-451C-80D9-CEBA36680736}" type="slidenum">
              <a:rPr lang="en-GB" smtClean="0"/>
              <a:t>‹#›</a:t>
            </a:fld>
            <a:endParaRPr lang="en-GB"/>
          </a:p>
        </p:txBody>
      </p:sp>
    </p:spTree>
    <p:extLst>
      <p:ext uri="{BB962C8B-B14F-4D97-AF65-F5344CB8AC3E}">
        <p14:creationId xmlns:p14="http://schemas.microsoft.com/office/powerpoint/2010/main" val="2384614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1283E0-DAFB-45B4-A882-522C823307F5}"/>
              </a:ext>
            </a:extLst>
          </p:cNvPr>
          <p:cNvSpPr>
            <a:spLocks noGrp="1"/>
          </p:cNvSpPr>
          <p:nvPr>
            <p:ph type="dt" sz="half" idx="10"/>
          </p:nvPr>
        </p:nvSpPr>
        <p:spPr/>
        <p:txBody>
          <a:bodyPr/>
          <a:lstStyle/>
          <a:p>
            <a:fld id="{82B027B4-05C8-4897-A625-D1817568B988}" type="datetimeFigureOut">
              <a:rPr lang="en-GB" smtClean="0"/>
              <a:t>07/11/2022</a:t>
            </a:fld>
            <a:endParaRPr lang="en-GB"/>
          </a:p>
        </p:txBody>
      </p:sp>
      <p:sp>
        <p:nvSpPr>
          <p:cNvPr id="3" name="Footer Placeholder 2">
            <a:extLst>
              <a:ext uri="{FF2B5EF4-FFF2-40B4-BE49-F238E27FC236}">
                <a16:creationId xmlns:a16="http://schemas.microsoft.com/office/drawing/2014/main" id="{094076DC-5168-41E7-9FDB-E3D64FCA2BE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3AC4C81-57FC-46BF-A2BA-84F9925DF5FA}"/>
              </a:ext>
            </a:extLst>
          </p:cNvPr>
          <p:cNvSpPr>
            <a:spLocks noGrp="1"/>
          </p:cNvSpPr>
          <p:nvPr>
            <p:ph type="sldNum" sz="quarter" idx="12"/>
          </p:nvPr>
        </p:nvSpPr>
        <p:spPr/>
        <p:txBody>
          <a:bodyPr/>
          <a:lstStyle/>
          <a:p>
            <a:fld id="{9303B694-278F-451C-80D9-CEBA36680736}" type="slidenum">
              <a:rPr lang="en-GB" smtClean="0"/>
              <a:t>‹#›</a:t>
            </a:fld>
            <a:endParaRPr lang="en-GB"/>
          </a:p>
        </p:txBody>
      </p:sp>
    </p:spTree>
    <p:extLst>
      <p:ext uri="{BB962C8B-B14F-4D97-AF65-F5344CB8AC3E}">
        <p14:creationId xmlns:p14="http://schemas.microsoft.com/office/powerpoint/2010/main" val="1849739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353F5-FD7F-4FC8-936E-79ED6D6D91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A6C62DA-7F96-4295-AEFA-30D2C6DDF6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DC49A76-E84C-4CCE-BA7D-9B8D2BAB93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A6E6BC-1953-45DF-8263-882EB8052126}"/>
              </a:ext>
            </a:extLst>
          </p:cNvPr>
          <p:cNvSpPr>
            <a:spLocks noGrp="1"/>
          </p:cNvSpPr>
          <p:nvPr>
            <p:ph type="dt" sz="half" idx="10"/>
          </p:nvPr>
        </p:nvSpPr>
        <p:spPr/>
        <p:txBody>
          <a:bodyPr/>
          <a:lstStyle/>
          <a:p>
            <a:fld id="{82B027B4-05C8-4897-A625-D1817568B988}" type="datetimeFigureOut">
              <a:rPr lang="en-GB" smtClean="0"/>
              <a:t>07/11/2022</a:t>
            </a:fld>
            <a:endParaRPr lang="en-GB"/>
          </a:p>
        </p:txBody>
      </p:sp>
      <p:sp>
        <p:nvSpPr>
          <p:cNvPr id="6" name="Footer Placeholder 5">
            <a:extLst>
              <a:ext uri="{FF2B5EF4-FFF2-40B4-BE49-F238E27FC236}">
                <a16:creationId xmlns:a16="http://schemas.microsoft.com/office/drawing/2014/main" id="{331CB4F7-69E6-4AD6-BF72-389C54D500E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F4189A7-41D8-4BAC-8824-82EBD4ABAA44}"/>
              </a:ext>
            </a:extLst>
          </p:cNvPr>
          <p:cNvSpPr>
            <a:spLocks noGrp="1"/>
          </p:cNvSpPr>
          <p:nvPr>
            <p:ph type="sldNum" sz="quarter" idx="12"/>
          </p:nvPr>
        </p:nvSpPr>
        <p:spPr/>
        <p:txBody>
          <a:bodyPr/>
          <a:lstStyle/>
          <a:p>
            <a:fld id="{9303B694-278F-451C-80D9-CEBA36680736}" type="slidenum">
              <a:rPr lang="en-GB" smtClean="0"/>
              <a:t>‹#›</a:t>
            </a:fld>
            <a:endParaRPr lang="en-GB"/>
          </a:p>
        </p:txBody>
      </p:sp>
    </p:spTree>
    <p:extLst>
      <p:ext uri="{BB962C8B-B14F-4D97-AF65-F5344CB8AC3E}">
        <p14:creationId xmlns:p14="http://schemas.microsoft.com/office/powerpoint/2010/main" val="1991662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EBBE1-BD40-4DEF-8E2D-235FED491B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56F2F14-C7CC-415F-B600-E86CFA726C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2DA0180-EEF2-429E-BF87-300AB8FD03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9FA531-2321-47AA-93C4-F2010BC0ECB1}"/>
              </a:ext>
            </a:extLst>
          </p:cNvPr>
          <p:cNvSpPr>
            <a:spLocks noGrp="1"/>
          </p:cNvSpPr>
          <p:nvPr>
            <p:ph type="dt" sz="half" idx="10"/>
          </p:nvPr>
        </p:nvSpPr>
        <p:spPr/>
        <p:txBody>
          <a:bodyPr/>
          <a:lstStyle/>
          <a:p>
            <a:fld id="{82B027B4-05C8-4897-A625-D1817568B988}" type="datetimeFigureOut">
              <a:rPr lang="en-GB" smtClean="0"/>
              <a:t>07/11/2022</a:t>
            </a:fld>
            <a:endParaRPr lang="en-GB"/>
          </a:p>
        </p:txBody>
      </p:sp>
      <p:sp>
        <p:nvSpPr>
          <p:cNvPr id="6" name="Footer Placeholder 5">
            <a:extLst>
              <a:ext uri="{FF2B5EF4-FFF2-40B4-BE49-F238E27FC236}">
                <a16:creationId xmlns:a16="http://schemas.microsoft.com/office/drawing/2014/main" id="{074AD8B0-CB7F-4E7C-A78F-CAAFFA862AA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FE33EAF-F8C7-4D13-85B5-1A1AFA9052BD}"/>
              </a:ext>
            </a:extLst>
          </p:cNvPr>
          <p:cNvSpPr>
            <a:spLocks noGrp="1"/>
          </p:cNvSpPr>
          <p:nvPr>
            <p:ph type="sldNum" sz="quarter" idx="12"/>
          </p:nvPr>
        </p:nvSpPr>
        <p:spPr/>
        <p:txBody>
          <a:bodyPr/>
          <a:lstStyle/>
          <a:p>
            <a:fld id="{9303B694-278F-451C-80D9-CEBA36680736}" type="slidenum">
              <a:rPr lang="en-GB" smtClean="0"/>
              <a:t>‹#›</a:t>
            </a:fld>
            <a:endParaRPr lang="en-GB"/>
          </a:p>
        </p:txBody>
      </p:sp>
    </p:spTree>
    <p:extLst>
      <p:ext uri="{BB962C8B-B14F-4D97-AF65-F5344CB8AC3E}">
        <p14:creationId xmlns:p14="http://schemas.microsoft.com/office/powerpoint/2010/main" val="3549870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9FCBE5-40C7-42B7-8B5A-6F7CAE9861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56F5253-E6DC-42C5-B5B5-7BED481BBB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F4C67A-E4AD-400F-B726-B9D8AB8777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B027B4-05C8-4897-A625-D1817568B988}" type="datetimeFigureOut">
              <a:rPr lang="en-GB" smtClean="0"/>
              <a:t>07/11/2022</a:t>
            </a:fld>
            <a:endParaRPr lang="en-GB"/>
          </a:p>
        </p:txBody>
      </p:sp>
      <p:sp>
        <p:nvSpPr>
          <p:cNvPr id="5" name="Footer Placeholder 4">
            <a:extLst>
              <a:ext uri="{FF2B5EF4-FFF2-40B4-BE49-F238E27FC236}">
                <a16:creationId xmlns:a16="http://schemas.microsoft.com/office/drawing/2014/main" id="{E84094BE-32B3-41C1-A082-797C6915E7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578DF1A-EEE9-4BC0-A1DF-A5112C4E16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3B694-278F-451C-80D9-CEBA36680736}" type="slidenum">
              <a:rPr lang="en-GB" smtClean="0"/>
              <a:t>‹#›</a:t>
            </a:fld>
            <a:endParaRPr lang="en-GB"/>
          </a:p>
        </p:txBody>
      </p:sp>
    </p:spTree>
    <p:extLst>
      <p:ext uri="{BB962C8B-B14F-4D97-AF65-F5344CB8AC3E}">
        <p14:creationId xmlns:p14="http://schemas.microsoft.com/office/powerpoint/2010/main" val="3237586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sv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7.jf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75057"/>
        </a:solidFill>
        <a:effectLst/>
      </p:bgPr>
    </p:bg>
    <p:spTree>
      <p:nvGrpSpPr>
        <p:cNvPr id="1" name=""/>
        <p:cNvGrpSpPr/>
        <p:nvPr/>
      </p:nvGrpSpPr>
      <p:grpSpPr>
        <a:xfrm>
          <a:off x="0" y="0"/>
          <a:ext cx="0" cy="0"/>
          <a:chOff x="0" y="0"/>
          <a:chExt cx="0" cy="0"/>
        </a:xfrm>
      </p:grpSpPr>
      <p:sp>
        <p:nvSpPr>
          <p:cNvPr id="7" name="Google Shape;396;p29">
            <a:extLst>
              <a:ext uri="{FF2B5EF4-FFF2-40B4-BE49-F238E27FC236}">
                <a16:creationId xmlns:a16="http://schemas.microsoft.com/office/drawing/2014/main" id="{EC341BB3-3884-4A76-BFD9-01F29E4D4711}"/>
              </a:ext>
            </a:extLst>
          </p:cNvPr>
          <p:cNvSpPr txBox="1">
            <a:spLocks/>
          </p:cNvSpPr>
          <p:nvPr/>
        </p:nvSpPr>
        <p:spPr>
          <a:xfrm>
            <a:off x="310394" y="1661020"/>
            <a:ext cx="8803528" cy="2279322"/>
          </a:xfrm>
          <a:prstGeom prst="rect">
            <a:avLst/>
          </a:prstGeom>
        </p:spPr>
        <p:txBody>
          <a:bodyPr spcFirstLastPara="1" vert="horz" wrap="square" lIns="91425" tIns="91425" rIns="91425" bIns="91425" rtlCol="0" anchor="b"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lt-LT" sz="4400" b="1" dirty="0">
                <a:solidFill>
                  <a:srgbClr val="FFFFFF"/>
                </a:solidFill>
                <a:latin typeface="Exo 2 Extra Bold"/>
              </a:rPr>
              <a:t>ŽALIOJO VANDENILIO</a:t>
            </a:r>
            <a:endParaRPr lang="en-US"/>
          </a:p>
          <a:p>
            <a:pPr algn="l">
              <a:spcBef>
                <a:spcPts val="0"/>
              </a:spcBef>
            </a:pPr>
            <a:r>
              <a:rPr lang="lt-LT" sz="4400" b="1" dirty="0">
                <a:solidFill>
                  <a:srgbClr val="F1B714"/>
                </a:solidFill>
                <a:latin typeface="Exo 2 Medium"/>
              </a:rPr>
              <a:t>VERTĖS GRANDINĖS SUKŪRIMAS LIETUVOJE</a:t>
            </a:r>
            <a:endParaRPr lang="lt-LT"/>
          </a:p>
        </p:txBody>
      </p:sp>
      <p:pic>
        <p:nvPicPr>
          <p:cNvPr id="11" name="Graphic 10">
            <a:extLst>
              <a:ext uri="{FF2B5EF4-FFF2-40B4-BE49-F238E27FC236}">
                <a16:creationId xmlns:a16="http://schemas.microsoft.com/office/drawing/2014/main" id="{362B5DD1-9BB4-467C-B398-6CDE3E304C2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56511" y="388498"/>
            <a:ext cx="1319422" cy="339030"/>
          </a:xfrm>
          <a:prstGeom prst="rect">
            <a:avLst/>
          </a:prstGeom>
        </p:spPr>
      </p:pic>
      <p:sp>
        <p:nvSpPr>
          <p:cNvPr id="6" name="Rectangle: Diagonal Corners Rounded 5">
            <a:extLst>
              <a:ext uri="{FF2B5EF4-FFF2-40B4-BE49-F238E27FC236}">
                <a16:creationId xmlns:a16="http://schemas.microsoft.com/office/drawing/2014/main" id="{C3114745-ED8B-4E1F-B3E8-6EBF760B1A73}"/>
              </a:ext>
            </a:extLst>
          </p:cNvPr>
          <p:cNvSpPr/>
          <p:nvPr/>
        </p:nvSpPr>
        <p:spPr>
          <a:xfrm rot="10800000">
            <a:off x="933663" y="6373576"/>
            <a:ext cx="299324" cy="191852"/>
          </a:xfrm>
          <a:prstGeom prst="round2DiagRect">
            <a:avLst>
              <a:gd name="adj1" fmla="val 50000"/>
              <a:gd name="adj2" fmla="val 0"/>
            </a:avLst>
          </a:prstGeom>
          <a:solidFill>
            <a:srgbClr val="F1B7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Diagonal Corners Rounded 7">
            <a:extLst>
              <a:ext uri="{FF2B5EF4-FFF2-40B4-BE49-F238E27FC236}">
                <a16:creationId xmlns:a16="http://schemas.microsoft.com/office/drawing/2014/main" id="{AB3ED29A-E409-435F-97DB-9E48A845678C}"/>
              </a:ext>
            </a:extLst>
          </p:cNvPr>
          <p:cNvSpPr/>
          <p:nvPr/>
        </p:nvSpPr>
        <p:spPr>
          <a:xfrm rot="10800000">
            <a:off x="6248400" y="523500"/>
            <a:ext cx="299324" cy="191852"/>
          </a:xfrm>
          <a:prstGeom prst="round2DiagRect">
            <a:avLst>
              <a:gd name="adj1" fmla="val 50000"/>
              <a:gd name="adj2" fmla="val 0"/>
            </a:avLst>
          </a:prstGeom>
          <a:solidFill>
            <a:srgbClr val="F1B7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Diagonal Corners Rounded 14">
            <a:extLst>
              <a:ext uri="{FF2B5EF4-FFF2-40B4-BE49-F238E27FC236}">
                <a16:creationId xmlns:a16="http://schemas.microsoft.com/office/drawing/2014/main" id="{3B505D63-2314-4244-A305-0AB3E3C1AE0B}"/>
              </a:ext>
            </a:extLst>
          </p:cNvPr>
          <p:cNvSpPr/>
          <p:nvPr/>
        </p:nvSpPr>
        <p:spPr>
          <a:xfrm rot="10800000">
            <a:off x="521240" y="6373576"/>
            <a:ext cx="299324" cy="191852"/>
          </a:xfrm>
          <a:prstGeom prst="round2DiagRect">
            <a:avLst>
              <a:gd name="adj1" fmla="val 50000"/>
              <a:gd name="adj2" fmla="val 0"/>
            </a:avLst>
          </a:prstGeom>
          <a:solidFill>
            <a:srgbClr val="F1B7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Diagonal Corners Rounded 16">
            <a:extLst>
              <a:ext uri="{FF2B5EF4-FFF2-40B4-BE49-F238E27FC236}">
                <a16:creationId xmlns:a16="http://schemas.microsoft.com/office/drawing/2014/main" id="{243FA576-2DC3-457C-A814-B5E5ECA6B7A2}"/>
              </a:ext>
            </a:extLst>
          </p:cNvPr>
          <p:cNvSpPr/>
          <p:nvPr/>
        </p:nvSpPr>
        <p:spPr>
          <a:xfrm rot="10800000">
            <a:off x="6642933" y="523500"/>
            <a:ext cx="299324" cy="191852"/>
          </a:xfrm>
          <a:prstGeom prst="round2DiagRect">
            <a:avLst>
              <a:gd name="adj1" fmla="val 50000"/>
              <a:gd name="adj2" fmla="val 0"/>
            </a:avLst>
          </a:prstGeom>
          <a:solidFill>
            <a:srgbClr val="F1B7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 name="Graphic 1">
            <a:extLst>
              <a:ext uri="{FF2B5EF4-FFF2-40B4-BE49-F238E27FC236}">
                <a16:creationId xmlns:a16="http://schemas.microsoft.com/office/drawing/2014/main" id="{55B858F1-BCC9-4EE8-AE37-AB1C25F80B8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5400000" flipH="1">
            <a:off x="6705575" y="1444633"/>
            <a:ext cx="7004116" cy="3968734"/>
          </a:xfrm>
          <a:prstGeom prst="rect">
            <a:avLst/>
          </a:prstGeom>
        </p:spPr>
      </p:pic>
    </p:spTree>
    <p:extLst>
      <p:ext uri="{BB962C8B-B14F-4D97-AF65-F5344CB8AC3E}">
        <p14:creationId xmlns:p14="http://schemas.microsoft.com/office/powerpoint/2010/main" val="311877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0F4F7"/>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A67BE2E0-A3A3-49FF-83D3-95F17315BFD7}"/>
              </a:ext>
            </a:extLst>
          </p:cNvPr>
          <p:cNvSpPr>
            <a:spLocks noGrp="1"/>
          </p:cNvSpPr>
          <p:nvPr>
            <p:ph type="title"/>
          </p:nvPr>
        </p:nvSpPr>
        <p:spPr>
          <a:xfrm>
            <a:off x="217379" y="155576"/>
            <a:ext cx="10515600" cy="1325563"/>
          </a:xfrm>
        </p:spPr>
        <p:txBody>
          <a:bodyPr/>
          <a:lstStyle/>
          <a:p>
            <a:r>
              <a:rPr lang="lt-LT" dirty="0">
                <a:solidFill>
                  <a:srgbClr val="075057"/>
                </a:solidFill>
                <a:latin typeface="+mn-lt"/>
              </a:rPr>
              <a:t>Kodėl vandenilis?</a:t>
            </a:r>
            <a:endParaRPr lang="en-GB" dirty="0">
              <a:solidFill>
                <a:srgbClr val="075057"/>
              </a:solidFill>
              <a:latin typeface="+mn-lt"/>
            </a:endParaRPr>
          </a:p>
        </p:txBody>
      </p:sp>
      <p:sp>
        <p:nvSpPr>
          <p:cNvPr id="7" name="Google Shape;251;p22">
            <a:extLst>
              <a:ext uri="{FF2B5EF4-FFF2-40B4-BE49-F238E27FC236}">
                <a16:creationId xmlns:a16="http://schemas.microsoft.com/office/drawing/2014/main" id="{5125ACCC-ADDE-478C-8521-93DDD7F90E71}"/>
              </a:ext>
            </a:extLst>
          </p:cNvPr>
          <p:cNvSpPr txBox="1">
            <a:spLocks/>
          </p:cNvSpPr>
          <p:nvPr/>
        </p:nvSpPr>
        <p:spPr>
          <a:xfrm>
            <a:off x="313899" y="1510018"/>
            <a:ext cx="9949038" cy="3320662"/>
          </a:xfrm>
          <a:prstGeom prst="rect">
            <a:avLst/>
          </a:prstGeom>
        </p:spPr>
        <p:txBody>
          <a:bodyPr spcFirstLastPara="1" vert="horz" wrap="square"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0"/>
              </a:spcBef>
            </a:pPr>
            <a:r>
              <a:rPr lang="lt-LT" dirty="0">
                <a:solidFill>
                  <a:srgbClr val="075057"/>
                </a:solidFill>
              </a:rPr>
              <a:t>Vandenilis šiuo metu matomas kaip vienas pagrindinių įrankių </a:t>
            </a:r>
            <a:r>
              <a:rPr lang="lt-LT" dirty="0" err="1">
                <a:solidFill>
                  <a:srgbClr val="075057"/>
                </a:solidFill>
              </a:rPr>
              <a:t>dekarbonizuoti</a:t>
            </a:r>
            <a:r>
              <a:rPr lang="lt-LT" dirty="0">
                <a:solidFill>
                  <a:srgbClr val="075057"/>
                </a:solidFill>
              </a:rPr>
              <a:t> ES šalių ekonomikas ir pasiekti ambicingų planų iki 2050 m. tapti klimatui neutraliomis valstybėmis;</a:t>
            </a:r>
          </a:p>
          <a:p>
            <a:pPr marL="0" indent="0" algn="just">
              <a:spcBef>
                <a:spcPts val="0"/>
              </a:spcBef>
              <a:buNone/>
            </a:pPr>
            <a:endParaRPr lang="lt-LT" dirty="0">
              <a:solidFill>
                <a:srgbClr val="075057"/>
              </a:solidFill>
            </a:endParaRPr>
          </a:p>
          <a:p>
            <a:pPr algn="just">
              <a:spcBef>
                <a:spcPts val="0"/>
              </a:spcBef>
            </a:pPr>
            <a:r>
              <a:rPr lang="lt-LT" dirty="0">
                <a:solidFill>
                  <a:srgbClr val="075057"/>
                </a:solidFill>
              </a:rPr>
              <a:t>Tačiau Lietuvai – tai papildoma galimybė tapti visapusiškai energetiškai nepriklausoma valstybe ir netgi tapti energetinių išteklių eksportuotoja</a:t>
            </a:r>
            <a:r>
              <a:rPr lang="lt-LT" sz="2000" dirty="0">
                <a:solidFill>
                  <a:srgbClr val="075057"/>
                </a:solidFill>
              </a:rPr>
              <a:t>. </a:t>
            </a:r>
            <a:endParaRPr lang="en-GB" sz="1600" dirty="0">
              <a:solidFill>
                <a:srgbClr val="075057"/>
              </a:solidFill>
            </a:endParaRPr>
          </a:p>
        </p:txBody>
      </p:sp>
      <p:sp>
        <p:nvSpPr>
          <p:cNvPr id="2" name="Oval 1">
            <a:extLst>
              <a:ext uri="{FF2B5EF4-FFF2-40B4-BE49-F238E27FC236}">
                <a16:creationId xmlns:a16="http://schemas.microsoft.com/office/drawing/2014/main" id="{F22EC7C6-72FC-434B-B16D-22CB8ED98F02}"/>
              </a:ext>
            </a:extLst>
          </p:cNvPr>
          <p:cNvSpPr/>
          <p:nvPr/>
        </p:nvSpPr>
        <p:spPr>
          <a:xfrm>
            <a:off x="7410180" y="6386512"/>
            <a:ext cx="942975" cy="942975"/>
          </a:xfrm>
          <a:prstGeom prst="ellipse">
            <a:avLst/>
          </a:prstGeom>
          <a:solidFill>
            <a:srgbClr val="F1B7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78194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75057"/>
        </a:solidFill>
        <a:effectLst/>
      </p:bgPr>
    </p:bg>
    <p:spTree>
      <p:nvGrpSpPr>
        <p:cNvPr id="1" name=""/>
        <p:cNvGrpSpPr/>
        <p:nvPr/>
      </p:nvGrpSpPr>
      <p:grpSpPr>
        <a:xfrm>
          <a:off x="0" y="0"/>
          <a:ext cx="0" cy="0"/>
          <a:chOff x="0" y="0"/>
          <a:chExt cx="0" cy="0"/>
        </a:xfrm>
      </p:grpSpPr>
      <p:sp>
        <p:nvSpPr>
          <p:cNvPr id="14" name="Rectangle: Diagonal Corners Rounded 13">
            <a:extLst>
              <a:ext uri="{FF2B5EF4-FFF2-40B4-BE49-F238E27FC236}">
                <a16:creationId xmlns:a16="http://schemas.microsoft.com/office/drawing/2014/main" id="{585912FC-6066-4979-A480-39BF2EC9E4BF}"/>
              </a:ext>
            </a:extLst>
          </p:cNvPr>
          <p:cNvSpPr/>
          <p:nvPr/>
        </p:nvSpPr>
        <p:spPr>
          <a:xfrm rot="5400000" flipV="1">
            <a:off x="11156438" y="5822438"/>
            <a:ext cx="1325564" cy="745560"/>
          </a:xfrm>
          <a:prstGeom prst="round2DiagRect">
            <a:avLst>
              <a:gd name="adj1" fmla="val 50000"/>
              <a:gd name="adj2" fmla="val 0"/>
            </a:avLst>
          </a:prstGeom>
          <a:solidFill>
            <a:srgbClr val="F1B7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 name="Graphic 1">
            <a:extLst>
              <a:ext uri="{FF2B5EF4-FFF2-40B4-BE49-F238E27FC236}">
                <a16:creationId xmlns:a16="http://schemas.microsoft.com/office/drawing/2014/main" id="{5D452611-214D-4CB2-9A2E-2CF6C7459D3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838073" y="215928"/>
            <a:ext cx="1161271" cy="298393"/>
          </a:xfrm>
          <a:prstGeom prst="rect">
            <a:avLst/>
          </a:prstGeom>
        </p:spPr>
      </p:pic>
      <p:sp>
        <p:nvSpPr>
          <p:cNvPr id="18" name="TextBox 17">
            <a:extLst>
              <a:ext uri="{FF2B5EF4-FFF2-40B4-BE49-F238E27FC236}">
                <a16:creationId xmlns:a16="http://schemas.microsoft.com/office/drawing/2014/main" id="{2E4DED8C-2B8F-495E-AD86-7E5E4FD6106D}"/>
              </a:ext>
            </a:extLst>
          </p:cNvPr>
          <p:cNvSpPr txBox="1"/>
          <p:nvPr/>
        </p:nvSpPr>
        <p:spPr>
          <a:xfrm>
            <a:off x="609244" y="2119436"/>
            <a:ext cx="7235986" cy="738664"/>
          </a:xfrm>
          <a:prstGeom prst="rect">
            <a:avLst/>
          </a:prstGeom>
          <a:noFill/>
          <a:ln>
            <a:solidFill>
              <a:srgbClr val="F1B714"/>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400" dirty="0">
                <a:solidFill>
                  <a:srgbClr val="F0F4F7"/>
                </a:solidFill>
                <a:latin typeface="Calibri" panose="020F0502020204030204"/>
              </a:rPr>
              <a:t>Pagrindinis gamintojas – AB Achema, kuri naudoja vandenilį kaip žaliavą trąšų gamyboje ir jos antrinė įmonė mažais kiekiais pardavinėja vandenilį rinkoje pagal poreikį.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lt-LT" sz="1400" b="0" i="0" u="none" strike="noStrike" kern="1200" cap="none" spc="0" normalizeH="0" baseline="0" noProof="0" dirty="0">
              <a:ln>
                <a:noFill/>
              </a:ln>
              <a:solidFill>
                <a:srgbClr val="F0F4F7"/>
              </a:solidFill>
              <a:effectLst/>
              <a:uLnTx/>
              <a:uFillTx/>
              <a:latin typeface="Calibri" panose="020F0502020204030204"/>
              <a:ea typeface="+mn-ea"/>
              <a:cs typeface="+mn-cs"/>
            </a:endParaRPr>
          </a:p>
        </p:txBody>
      </p:sp>
      <p:sp>
        <p:nvSpPr>
          <p:cNvPr id="24" name="Arrow: Right 23">
            <a:extLst>
              <a:ext uri="{FF2B5EF4-FFF2-40B4-BE49-F238E27FC236}">
                <a16:creationId xmlns:a16="http://schemas.microsoft.com/office/drawing/2014/main" id="{53095427-70A4-499E-A576-4F51A3520B02}"/>
              </a:ext>
            </a:extLst>
          </p:cNvPr>
          <p:cNvSpPr/>
          <p:nvPr/>
        </p:nvSpPr>
        <p:spPr>
          <a:xfrm rot="5400000">
            <a:off x="3887603" y="2880545"/>
            <a:ext cx="200938" cy="478329"/>
          </a:xfrm>
          <a:prstGeom prst="rightArrow">
            <a:avLst>
              <a:gd name="adj1" fmla="val 99017"/>
              <a:gd name="adj2" fmla="val 50000"/>
            </a:avLst>
          </a:prstGeom>
          <a:solidFill>
            <a:srgbClr val="F1B71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lt-LT"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itle 1">
            <a:extLst>
              <a:ext uri="{FF2B5EF4-FFF2-40B4-BE49-F238E27FC236}">
                <a16:creationId xmlns:a16="http://schemas.microsoft.com/office/drawing/2014/main" id="{BF275247-6871-4E70-85CA-4655B42D3D6A}"/>
              </a:ext>
            </a:extLst>
          </p:cNvPr>
          <p:cNvSpPr txBox="1">
            <a:spLocks/>
          </p:cNvSpPr>
          <p:nvPr/>
        </p:nvSpPr>
        <p:spPr>
          <a:xfrm>
            <a:off x="192656" y="171555"/>
            <a:ext cx="5308984" cy="4716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lt-LT" sz="2400" b="0" i="0" u="none" strike="noStrike" kern="1200" cap="none" spc="0" normalizeH="0" baseline="0" noProof="0" dirty="0">
                <a:ln>
                  <a:noFill/>
                </a:ln>
                <a:solidFill>
                  <a:srgbClr val="F1B714"/>
                </a:solidFill>
                <a:effectLst/>
                <a:uLnTx/>
                <a:uFillTx/>
                <a:latin typeface="Exo 2 Semi Bold" panose="00000700000000000000" pitchFamily="50" charset="0"/>
                <a:ea typeface="+mj-ea"/>
                <a:cs typeface="+mj-cs"/>
              </a:rPr>
              <a:t>VANDENILIS LIETUVOJE</a:t>
            </a:r>
            <a:endParaRPr kumimoji="0" lang="en-GB" sz="2400" b="0" i="0" u="none" strike="noStrike" kern="1200" cap="none" spc="0" normalizeH="0" baseline="0" noProof="0" dirty="0">
              <a:ln>
                <a:noFill/>
              </a:ln>
              <a:solidFill>
                <a:srgbClr val="F1B714"/>
              </a:solidFill>
              <a:effectLst/>
              <a:uLnTx/>
              <a:uFillTx/>
              <a:latin typeface="Calibri Light" panose="020F0302020204030204"/>
              <a:ea typeface="+mj-ea"/>
              <a:cs typeface="+mj-cs"/>
            </a:endParaRPr>
          </a:p>
        </p:txBody>
      </p:sp>
      <p:sp>
        <p:nvSpPr>
          <p:cNvPr id="20" name="TextBox 19">
            <a:extLst>
              <a:ext uri="{FF2B5EF4-FFF2-40B4-BE49-F238E27FC236}">
                <a16:creationId xmlns:a16="http://schemas.microsoft.com/office/drawing/2014/main" id="{B5F7E5A6-F4F2-4CDB-8017-4B33E5C0B496}"/>
              </a:ext>
            </a:extLst>
          </p:cNvPr>
          <p:cNvSpPr txBox="1"/>
          <p:nvPr/>
        </p:nvSpPr>
        <p:spPr>
          <a:xfrm>
            <a:off x="630943" y="4288765"/>
            <a:ext cx="7214288" cy="773673"/>
          </a:xfrm>
          <a:prstGeom prst="rect">
            <a:avLst/>
          </a:prstGeom>
          <a:noFill/>
          <a:ln>
            <a:solidFill>
              <a:srgbClr val="F1B714"/>
            </a:solidFill>
          </a:ln>
        </p:spPr>
        <p:txBody>
          <a:bodyPr wrap="square" rtlCol="0">
            <a:spAutoFit/>
          </a:bodyPr>
          <a:lstStyle/>
          <a:p>
            <a:pPr marR="0" lvl="0" algn="just" defTabSz="914400" rtl="0" eaLnBrk="1" fontAlgn="auto" latinLnBrk="0" hangingPunct="1">
              <a:lnSpc>
                <a:spcPct val="107000"/>
              </a:lnSpc>
              <a:spcBef>
                <a:spcPts val="0"/>
              </a:spcBef>
              <a:spcAft>
                <a:spcPts val="0"/>
              </a:spcAft>
              <a:buClr>
                <a:prstClr val="white"/>
              </a:buClr>
              <a:buSzTx/>
              <a:tabLst/>
              <a:defRPr/>
            </a:pPr>
            <a:r>
              <a:rPr kumimoji="0" lang="lt-LT" sz="14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rPr>
              <a:t>2012 m. Pabradėje įmonė SG dujos įrengė vandenilio kaip kuro ar kuro priedo eksperimentinių tyrimų laboratoriją. Taip pat Marijampolėje, Telšiuose ir Ukmergėje važinėja miesto autobusai, kurių naudojamose gamtinėse dujose iki 10 proc. sudaro vandenilis. </a:t>
            </a:r>
          </a:p>
        </p:txBody>
      </p:sp>
      <p:sp>
        <p:nvSpPr>
          <p:cNvPr id="22" name="Arrow: Right 21">
            <a:extLst>
              <a:ext uri="{FF2B5EF4-FFF2-40B4-BE49-F238E27FC236}">
                <a16:creationId xmlns:a16="http://schemas.microsoft.com/office/drawing/2014/main" id="{A28F024D-2C90-4FE5-B549-87C2E34C19EE}"/>
              </a:ext>
            </a:extLst>
          </p:cNvPr>
          <p:cNvSpPr/>
          <p:nvPr/>
        </p:nvSpPr>
        <p:spPr>
          <a:xfrm rot="5400000">
            <a:off x="3887603" y="3845868"/>
            <a:ext cx="200938" cy="478329"/>
          </a:xfrm>
          <a:prstGeom prst="rightArrow">
            <a:avLst>
              <a:gd name="adj1" fmla="val 99017"/>
              <a:gd name="adj2" fmla="val 50000"/>
            </a:avLst>
          </a:prstGeom>
          <a:solidFill>
            <a:srgbClr val="F1B71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lt-LT"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1" name="Rectangle 28">
            <a:extLst>
              <a:ext uri="{FF2B5EF4-FFF2-40B4-BE49-F238E27FC236}">
                <a16:creationId xmlns:a16="http://schemas.microsoft.com/office/drawing/2014/main" id="{011E8972-E577-490F-9C30-B6BC5AD2498B}"/>
              </a:ext>
            </a:extLst>
          </p:cNvPr>
          <p:cNvSpPr>
            <a:spLocks noChangeArrowheads="1"/>
          </p:cNvSpPr>
          <p:nvPr/>
        </p:nvSpPr>
        <p:spPr bwMode="auto">
          <a:xfrm>
            <a:off x="0" y="3162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lt-LT" altLang="lt-LT" sz="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lt-LT" altLang="lt-LT"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pic>
        <p:nvPicPr>
          <p:cNvPr id="4" name="Picture 3">
            <a:extLst>
              <a:ext uri="{FF2B5EF4-FFF2-40B4-BE49-F238E27FC236}">
                <a16:creationId xmlns:a16="http://schemas.microsoft.com/office/drawing/2014/main" id="{21BE7CD5-5B4F-410C-9C49-48DD3741C3E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40893" y="1606431"/>
            <a:ext cx="3491108" cy="2175796"/>
          </a:xfrm>
          <a:prstGeom prst="rect">
            <a:avLst/>
          </a:prstGeom>
        </p:spPr>
      </p:pic>
      <p:sp>
        <p:nvSpPr>
          <p:cNvPr id="17" name="TextBox 16">
            <a:extLst>
              <a:ext uri="{FF2B5EF4-FFF2-40B4-BE49-F238E27FC236}">
                <a16:creationId xmlns:a16="http://schemas.microsoft.com/office/drawing/2014/main" id="{D5746F0A-D4C1-4554-8CB9-842FC84F9651}"/>
              </a:ext>
            </a:extLst>
          </p:cNvPr>
          <p:cNvSpPr txBox="1"/>
          <p:nvPr/>
        </p:nvSpPr>
        <p:spPr>
          <a:xfrm>
            <a:off x="609244" y="3323441"/>
            <a:ext cx="7241607" cy="523220"/>
          </a:xfrm>
          <a:prstGeom prst="rect">
            <a:avLst/>
          </a:prstGeom>
          <a:noFill/>
          <a:ln>
            <a:solidFill>
              <a:srgbClr val="F1B714"/>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1400" b="0" i="0" u="none" strike="noStrike" kern="1200" cap="none" spc="0" normalizeH="0" baseline="0" noProof="0" dirty="0">
                <a:ln>
                  <a:noFill/>
                </a:ln>
                <a:solidFill>
                  <a:srgbClr val="F0F4F7"/>
                </a:solidFill>
                <a:effectLst/>
                <a:uLnTx/>
                <a:uFillTx/>
                <a:latin typeface="Calibri" panose="020F0502020204030204"/>
                <a:ea typeface="+mn-ea"/>
                <a:cs typeface="+mn-cs"/>
              </a:rPr>
              <a:t>Savo gamybos procese vandenilį naudoja AB </a:t>
            </a:r>
            <a:r>
              <a:rPr kumimoji="0" lang="lt-LT" sz="1400" b="0" i="0" u="none" strike="noStrike" kern="1200" cap="none" spc="0" normalizeH="0" baseline="0" noProof="0" dirty="0" err="1">
                <a:ln>
                  <a:noFill/>
                </a:ln>
                <a:solidFill>
                  <a:srgbClr val="F0F4F7"/>
                </a:solidFill>
                <a:effectLst/>
                <a:uLnTx/>
                <a:uFillTx/>
                <a:latin typeface="Calibri" panose="020F0502020204030204"/>
                <a:ea typeface="+mn-ea"/>
                <a:cs typeface="+mn-cs"/>
              </a:rPr>
              <a:t>Orlen</a:t>
            </a:r>
            <a:r>
              <a:rPr kumimoji="0" lang="lt-LT" sz="1400" b="0" i="0" u="none" strike="noStrike" kern="1200" cap="none" spc="0" normalizeH="0" baseline="0" noProof="0" dirty="0">
                <a:ln>
                  <a:noFill/>
                </a:ln>
                <a:solidFill>
                  <a:srgbClr val="F0F4F7"/>
                </a:solidFill>
                <a:effectLst/>
                <a:uLnTx/>
                <a:uFillTx/>
                <a:latin typeface="Calibri" panose="020F0502020204030204"/>
                <a:ea typeface="+mn-ea"/>
                <a:cs typeface="+mn-cs"/>
              </a:rPr>
              <a:t> Lietuva. Vandenilis yra naudojamas mažai sieros turinčio kuro gamybai.  </a:t>
            </a:r>
          </a:p>
        </p:txBody>
      </p:sp>
      <p:sp>
        <p:nvSpPr>
          <p:cNvPr id="19" name="TextBox 18">
            <a:extLst>
              <a:ext uri="{FF2B5EF4-FFF2-40B4-BE49-F238E27FC236}">
                <a16:creationId xmlns:a16="http://schemas.microsoft.com/office/drawing/2014/main" id="{BB20EDB1-1B14-4C05-B90E-6732A4C28278}"/>
              </a:ext>
            </a:extLst>
          </p:cNvPr>
          <p:cNvSpPr txBox="1"/>
          <p:nvPr/>
        </p:nvSpPr>
        <p:spPr>
          <a:xfrm>
            <a:off x="609244" y="949877"/>
            <a:ext cx="7235986" cy="738664"/>
          </a:xfrm>
          <a:prstGeom prst="rect">
            <a:avLst/>
          </a:prstGeom>
          <a:noFill/>
          <a:ln>
            <a:solidFill>
              <a:srgbClr val="F1B714"/>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400" b="1" dirty="0">
                <a:solidFill>
                  <a:srgbClr val="F0F4F7"/>
                </a:solidFill>
                <a:latin typeface="Calibri" panose="020F0502020204030204"/>
              </a:rPr>
              <a:t>Lietuvoje vandenilis gaminamas tik pilkasis vandenilis iš gamtinių dujų nesugaudant išskiriamo CO2. </a:t>
            </a:r>
          </a:p>
          <a:p>
            <a:pPr marL="0" marR="0" lvl="0" indent="0" algn="l" defTabSz="914400" rtl="0" eaLnBrk="1" fontAlgn="auto" latinLnBrk="0" hangingPunct="1">
              <a:lnSpc>
                <a:spcPct val="100000"/>
              </a:lnSpc>
              <a:spcBef>
                <a:spcPts val="0"/>
              </a:spcBef>
              <a:spcAft>
                <a:spcPts val="0"/>
              </a:spcAft>
              <a:buClrTx/>
              <a:buSzTx/>
              <a:buFontTx/>
              <a:buNone/>
              <a:tabLst/>
              <a:defRPr/>
            </a:pPr>
            <a:r>
              <a:rPr lang="lt-LT" sz="1400" b="1" dirty="0">
                <a:solidFill>
                  <a:srgbClr val="F0F4F7"/>
                </a:solidFill>
                <a:latin typeface="Calibri" panose="020F0502020204030204"/>
              </a:rPr>
              <a:t>Žaliojo vandenilio gamybos pajėgumų Lietuvoje nėra. </a:t>
            </a:r>
          </a:p>
        </p:txBody>
      </p:sp>
      <p:sp>
        <p:nvSpPr>
          <p:cNvPr id="21" name="Arrow: Right 20">
            <a:extLst>
              <a:ext uri="{FF2B5EF4-FFF2-40B4-BE49-F238E27FC236}">
                <a16:creationId xmlns:a16="http://schemas.microsoft.com/office/drawing/2014/main" id="{ED078EB2-299C-422A-9D6F-A1DFE43F9889}"/>
              </a:ext>
            </a:extLst>
          </p:cNvPr>
          <p:cNvSpPr/>
          <p:nvPr/>
        </p:nvSpPr>
        <p:spPr>
          <a:xfrm rot="5400000">
            <a:off x="3898453" y="1666608"/>
            <a:ext cx="200938" cy="478329"/>
          </a:xfrm>
          <a:prstGeom prst="rightArrow">
            <a:avLst>
              <a:gd name="adj1" fmla="val 99017"/>
              <a:gd name="adj2" fmla="val 50000"/>
            </a:avLst>
          </a:prstGeom>
          <a:solidFill>
            <a:srgbClr val="F1B71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lt-LT"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02084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0F4F7"/>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A67BE2E0-A3A3-49FF-83D3-95F17315BFD7}"/>
              </a:ext>
            </a:extLst>
          </p:cNvPr>
          <p:cNvSpPr>
            <a:spLocks noGrp="1"/>
          </p:cNvSpPr>
          <p:nvPr>
            <p:ph type="title"/>
          </p:nvPr>
        </p:nvSpPr>
        <p:spPr>
          <a:xfrm>
            <a:off x="217379" y="155576"/>
            <a:ext cx="10515600" cy="1325563"/>
          </a:xfrm>
        </p:spPr>
        <p:txBody>
          <a:bodyPr/>
          <a:lstStyle/>
          <a:p>
            <a:r>
              <a:rPr lang="lt-LT" dirty="0">
                <a:solidFill>
                  <a:srgbClr val="075057"/>
                </a:solidFill>
                <a:latin typeface="+mn-lt"/>
              </a:rPr>
              <a:t>Žaliojo vandenilio pradžia Lietuvoje</a:t>
            </a:r>
            <a:endParaRPr lang="en-GB" dirty="0">
              <a:solidFill>
                <a:srgbClr val="075057"/>
              </a:solidFill>
              <a:latin typeface="+mn-lt"/>
            </a:endParaRPr>
          </a:p>
        </p:txBody>
      </p:sp>
      <p:sp>
        <p:nvSpPr>
          <p:cNvPr id="7" name="Google Shape;251;p22">
            <a:extLst>
              <a:ext uri="{FF2B5EF4-FFF2-40B4-BE49-F238E27FC236}">
                <a16:creationId xmlns:a16="http://schemas.microsoft.com/office/drawing/2014/main" id="{5125ACCC-ADDE-478C-8521-93DDD7F90E71}"/>
              </a:ext>
            </a:extLst>
          </p:cNvPr>
          <p:cNvSpPr txBox="1">
            <a:spLocks/>
          </p:cNvSpPr>
          <p:nvPr/>
        </p:nvSpPr>
        <p:spPr>
          <a:xfrm>
            <a:off x="330868" y="1329489"/>
            <a:ext cx="10467474" cy="4596064"/>
          </a:xfrm>
          <a:prstGeom prst="rect">
            <a:avLst/>
          </a:prstGeom>
        </p:spPr>
        <p:txBody>
          <a:bodyPr spcFirstLastPara="1" vert="horz" wrap="square"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lt-LT" sz="2800" b="0" i="0" u="none" strike="noStrike" kern="1200" cap="none" spc="0" normalizeH="0" baseline="0" noProof="0" dirty="0">
              <a:ln>
                <a:noFill/>
              </a:ln>
              <a:solidFill>
                <a:srgbClr val="075057"/>
              </a:solidFill>
              <a:effectLst/>
              <a:uLnTx/>
              <a:uFillTx/>
              <a:latin typeface="Calibri" panose="020F0502020204030204"/>
              <a:ea typeface="+mn-ea"/>
              <a:cs typeface="+mn-cs"/>
            </a:endParaRPr>
          </a:p>
          <a:p>
            <a:pPr marL="228600" marR="0" lvl="0" indent="-228600" algn="just"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lt-LT" sz="2800" b="0" i="0" u="none" strike="noStrike" kern="1200" cap="none" spc="0" normalizeH="0" baseline="0" noProof="0" dirty="0">
                <a:ln>
                  <a:noFill/>
                </a:ln>
                <a:solidFill>
                  <a:srgbClr val="075057"/>
                </a:solidFill>
                <a:effectLst/>
                <a:uLnTx/>
                <a:uFillTx/>
                <a:latin typeface="Calibri" panose="020F0502020204030204"/>
                <a:ea typeface="+mn-ea"/>
                <a:cs typeface="+mn-cs"/>
              </a:rPr>
              <a:t>Žaliojo vandenilio poreikis pramonėje atsiras tik sumažėjus jo kainai ir atsiradus papildomam teisiniam reguliavimui ir/ar mokesčiams;</a:t>
            </a:r>
          </a:p>
          <a:p>
            <a:pPr marL="228600" marR="0" lvl="0" indent="-228600" algn="just"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lang="lt-LT" dirty="0">
                <a:solidFill>
                  <a:srgbClr val="075057"/>
                </a:solidFill>
                <a:latin typeface="Calibri" panose="020F0502020204030204"/>
              </a:rPr>
              <a:t>Pirmuosius žaliojo vandenilio gamybos pajėgumus Lietuva turi kurti jau dabar;</a:t>
            </a:r>
          </a:p>
          <a:p>
            <a:pPr marL="228600" marR="0" lvl="0" indent="-228600" algn="just"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lt-LT" sz="2800" b="0" i="0" u="none" strike="noStrike" kern="1200" cap="none" spc="0" normalizeH="0" baseline="0" noProof="0" dirty="0">
                <a:ln>
                  <a:noFill/>
                </a:ln>
                <a:solidFill>
                  <a:srgbClr val="075057"/>
                </a:solidFill>
                <a:effectLst/>
                <a:uLnTx/>
                <a:uFillTx/>
                <a:latin typeface="Calibri" panose="020F0502020204030204"/>
                <a:ea typeface="+mn-ea"/>
                <a:cs typeface="+mn-cs"/>
              </a:rPr>
              <a:t>Būtina diegti technologijas ir neatsilikti nuo kitų valstybių vandenilio plėtros;</a:t>
            </a:r>
          </a:p>
          <a:p>
            <a:pPr marL="228600" marR="0" lvl="0" indent="-228600" algn="just"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lt-LT" sz="2800" b="1" i="0" u="none" strike="noStrike" kern="1200" cap="none" spc="0" normalizeH="0" baseline="0" noProof="0" dirty="0">
                <a:ln>
                  <a:noFill/>
                </a:ln>
                <a:solidFill>
                  <a:srgbClr val="075057"/>
                </a:solidFill>
                <a:effectLst/>
                <a:uLnTx/>
                <a:uFillTx/>
                <a:latin typeface="Calibri" panose="020F0502020204030204"/>
                <a:ea typeface="+mn-ea"/>
                <a:cs typeface="+mn-cs"/>
              </a:rPr>
              <a:t>Siekiama, kad panaudojus pirmuosius 20 mln. EUR iš ES RRF fondo – būtų sukurta pilnavertė žaliojo vandenilio vertės grandinė;</a:t>
            </a:r>
          </a:p>
          <a:p>
            <a:pPr marL="228600" marR="0" lvl="0" indent="-228600" algn="just"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lang="lt-LT" dirty="0">
                <a:solidFill>
                  <a:srgbClr val="075057"/>
                </a:solidFill>
                <a:latin typeface="Calibri" panose="020F0502020204030204"/>
              </a:rPr>
              <a:t>Vėliau – papildoma parama pramonėms įmonėms, elektros balansavimo projektai ir kiti vandenilio panaudojimo būdai. </a:t>
            </a:r>
            <a:endParaRPr kumimoji="0" lang="en-GB" sz="1600" b="0" i="0" u="none" strike="noStrike" kern="1200" cap="none" spc="0" normalizeH="0" baseline="0" noProof="0" dirty="0">
              <a:ln>
                <a:noFill/>
              </a:ln>
              <a:solidFill>
                <a:srgbClr val="075057"/>
              </a:solidFill>
              <a:effectLst/>
              <a:uLnTx/>
              <a:uFillTx/>
              <a:latin typeface="Calibri" panose="020F0502020204030204"/>
              <a:ea typeface="+mn-ea"/>
              <a:cs typeface="+mn-cs"/>
            </a:endParaRPr>
          </a:p>
        </p:txBody>
      </p:sp>
      <p:sp>
        <p:nvSpPr>
          <p:cNvPr id="2" name="Oval 1">
            <a:extLst>
              <a:ext uri="{FF2B5EF4-FFF2-40B4-BE49-F238E27FC236}">
                <a16:creationId xmlns:a16="http://schemas.microsoft.com/office/drawing/2014/main" id="{F22EC7C6-72FC-434B-B16D-22CB8ED98F02}"/>
              </a:ext>
            </a:extLst>
          </p:cNvPr>
          <p:cNvSpPr/>
          <p:nvPr/>
        </p:nvSpPr>
        <p:spPr>
          <a:xfrm>
            <a:off x="7410180" y="6386512"/>
            <a:ext cx="942975" cy="942975"/>
          </a:xfrm>
          <a:prstGeom prst="ellipse">
            <a:avLst/>
          </a:prstGeom>
          <a:solidFill>
            <a:srgbClr val="F1B7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9428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0F4F7"/>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5018D2F0-8DEA-4764-BF3A-2AAA18C3D974}"/>
              </a:ext>
            </a:extLst>
          </p:cNvPr>
          <p:cNvSpPr txBox="1">
            <a:spLocks/>
          </p:cNvSpPr>
          <p:nvPr/>
        </p:nvSpPr>
        <p:spPr>
          <a:xfrm>
            <a:off x="965432" y="310087"/>
            <a:ext cx="6744051" cy="10153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GB" sz="2800" dirty="0">
              <a:solidFill>
                <a:srgbClr val="075057"/>
              </a:solidFill>
              <a:latin typeface="Exo 2 Semi Bold" panose="00000700000000000000" pitchFamily="50" charset="0"/>
            </a:endParaRPr>
          </a:p>
        </p:txBody>
      </p:sp>
      <p:pic>
        <p:nvPicPr>
          <p:cNvPr id="6" name="Picture 5">
            <a:extLst>
              <a:ext uri="{FF2B5EF4-FFF2-40B4-BE49-F238E27FC236}">
                <a16:creationId xmlns:a16="http://schemas.microsoft.com/office/drawing/2014/main" id="{4BBA9A41-C9F8-490D-92EB-CEDE2D2EEB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7549" y="310087"/>
            <a:ext cx="11316902" cy="6257925"/>
          </a:xfrm>
          <a:prstGeom prst="rect">
            <a:avLst/>
          </a:prstGeom>
        </p:spPr>
      </p:pic>
    </p:spTree>
    <p:extLst>
      <p:ext uri="{BB962C8B-B14F-4D97-AF65-F5344CB8AC3E}">
        <p14:creationId xmlns:p14="http://schemas.microsoft.com/office/powerpoint/2010/main" val="2273118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0F4F7"/>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5018D2F0-8DEA-4764-BF3A-2AAA18C3D974}"/>
              </a:ext>
            </a:extLst>
          </p:cNvPr>
          <p:cNvSpPr txBox="1">
            <a:spLocks/>
          </p:cNvSpPr>
          <p:nvPr/>
        </p:nvSpPr>
        <p:spPr>
          <a:xfrm>
            <a:off x="416505" y="270957"/>
            <a:ext cx="9202742" cy="92318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t-LT" sz="2800" b="1" dirty="0">
                <a:solidFill>
                  <a:srgbClr val="075057"/>
                </a:solidFill>
                <a:latin typeface="Exo 2 Semi Bold" panose="00000700000000000000" pitchFamily="50" charset="0"/>
              </a:rPr>
              <a:t>VANDENILIO AUTOBUSAI GALI BŪTI KONKURENCINGI DYZELINIAMS</a:t>
            </a:r>
            <a:endParaRPr lang="en-GB" sz="2800" b="1" dirty="0">
              <a:solidFill>
                <a:srgbClr val="075057"/>
              </a:solidFill>
              <a:latin typeface="Exo 2 Semi Bold" panose="00000700000000000000" pitchFamily="50" charset="0"/>
            </a:endParaRPr>
          </a:p>
        </p:txBody>
      </p:sp>
      <p:sp>
        <p:nvSpPr>
          <p:cNvPr id="10" name="TextBox 9">
            <a:extLst>
              <a:ext uri="{FF2B5EF4-FFF2-40B4-BE49-F238E27FC236}">
                <a16:creationId xmlns:a16="http://schemas.microsoft.com/office/drawing/2014/main" id="{9EF33F4B-9A47-4252-ACDF-1A6F9174B33A}"/>
              </a:ext>
            </a:extLst>
          </p:cNvPr>
          <p:cNvSpPr txBox="1"/>
          <p:nvPr/>
        </p:nvSpPr>
        <p:spPr>
          <a:xfrm>
            <a:off x="520117" y="1754276"/>
            <a:ext cx="6971252" cy="584775"/>
          </a:xfrm>
          <a:prstGeom prst="rect">
            <a:avLst/>
          </a:prstGeom>
          <a:noFill/>
          <a:ln>
            <a:solidFill>
              <a:srgbClr val="57878E"/>
            </a:solidFill>
          </a:ln>
        </p:spPr>
        <p:txBody>
          <a:bodyPr wrap="square" rtlCol="0">
            <a:spAutoFit/>
          </a:bodyPr>
          <a:lstStyle/>
          <a:p>
            <a:r>
              <a:rPr lang="lt-LT" sz="1600" dirty="0">
                <a:solidFill>
                  <a:srgbClr val="3D757C"/>
                </a:solidFill>
              </a:rPr>
              <a:t>Elektros kaina – 60 EUR/MWh (ilgalaikė vidutinė elektros kaina Lietuvoje – 40 EUR/MWh). 80 proc. subsidija elektrolizės gamybos įrenginiams. </a:t>
            </a:r>
          </a:p>
        </p:txBody>
      </p:sp>
      <p:sp>
        <p:nvSpPr>
          <p:cNvPr id="13" name="TextBox 12">
            <a:extLst>
              <a:ext uri="{FF2B5EF4-FFF2-40B4-BE49-F238E27FC236}">
                <a16:creationId xmlns:a16="http://schemas.microsoft.com/office/drawing/2014/main" id="{D07792A2-9FF8-451F-9679-25621035741A}"/>
              </a:ext>
            </a:extLst>
          </p:cNvPr>
          <p:cNvSpPr txBox="1"/>
          <p:nvPr/>
        </p:nvSpPr>
        <p:spPr>
          <a:xfrm>
            <a:off x="520117" y="4514620"/>
            <a:ext cx="6971252" cy="338554"/>
          </a:xfrm>
          <a:prstGeom prst="rect">
            <a:avLst/>
          </a:prstGeom>
          <a:noFill/>
          <a:ln>
            <a:solidFill>
              <a:srgbClr val="57878E"/>
            </a:solidFill>
          </a:ln>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lt-LT" sz="1600" dirty="0">
                <a:solidFill>
                  <a:srgbClr val="3D757C"/>
                </a:solidFill>
              </a:rPr>
              <a:t>65</a:t>
            </a:r>
            <a:r>
              <a:rPr kumimoji="0" lang="lt-LT" sz="1600" b="0" i="0" u="none" strike="noStrike" kern="1200" cap="none" spc="0" normalizeH="0" baseline="0" noProof="0" dirty="0">
                <a:ln>
                  <a:noFill/>
                </a:ln>
                <a:solidFill>
                  <a:srgbClr val="3D757C"/>
                </a:solidFill>
                <a:effectLst/>
                <a:uLnTx/>
                <a:uFillTx/>
                <a:ea typeface="+mn-ea"/>
                <a:cs typeface="+mn-cs"/>
              </a:rPr>
              <a:t> proc. subsidija H2 autobusų įsigijimui.</a:t>
            </a:r>
          </a:p>
        </p:txBody>
      </p:sp>
      <p:sp>
        <p:nvSpPr>
          <p:cNvPr id="14" name="TextBox 13">
            <a:extLst>
              <a:ext uri="{FF2B5EF4-FFF2-40B4-BE49-F238E27FC236}">
                <a16:creationId xmlns:a16="http://schemas.microsoft.com/office/drawing/2014/main" id="{478E4131-4959-47C6-BB43-3645784A3FCF}"/>
              </a:ext>
            </a:extLst>
          </p:cNvPr>
          <p:cNvSpPr txBox="1"/>
          <p:nvPr/>
        </p:nvSpPr>
        <p:spPr>
          <a:xfrm>
            <a:off x="520117" y="5046171"/>
            <a:ext cx="6971252" cy="338554"/>
          </a:xfrm>
          <a:prstGeom prst="rect">
            <a:avLst/>
          </a:prstGeom>
          <a:noFill/>
          <a:ln>
            <a:solidFill>
              <a:srgbClr val="57878E"/>
            </a:solidFill>
          </a:ln>
        </p:spPr>
        <p:txBody>
          <a:bodyPr wrap="square" rtlCol="0">
            <a:spAutoFit/>
          </a:bodyPr>
          <a:lstStyle/>
          <a:p>
            <a:r>
              <a:rPr lang="lt-LT" sz="1600" dirty="0">
                <a:solidFill>
                  <a:srgbClr val="3D757C"/>
                </a:solidFill>
              </a:rPr>
              <a:t>100 proc. finansavimas kuro užpildymo stotelių įsigijimui</a:t>
            </a:r>
          </a:p>
        </p:txBody>
      </p:sp>
      <p:sp>
        <p:nvSpPr>
          <p:cNvPr id="16" name="TextBox 15">
            <a:extLst>
              <a:ext uri="{FF2B5EF4-FFF2-40B4-BE49-F238E27FC236}">
                <a16:creationId xmlns:a16="http://schemas.microsoft.com/office/drawing/2014/main" id="{91D43284-DD52-4E87-87A0-CE84AE6047D3}"/>
              </a:ext>
            </a:extLst>
          </p:cNvPr>
          <p:cNvSpPr txBox="1"/>
          <p:nvPr/>
        </p:nvSpPr>
        <p:spPr>
          <a:xfrm>
            <a:off x="8375982" y="4610223"/>
            <a:ext cx="2378429" cy="584775"/>
          </a:xfrm>
          <a:prstGeom prst="rect">
            <a:avLst/>
          </a:prstGeom>
          <a:noFill/>
          <a:ln>
            <a:solidFill>
              <a:srgbClr val="57878E"/>
            </a:solidFill>
          </a:ln>
        </p:spPr>
        <p:txBody>
          <a:bodyPr wrap="square" rtlCol="0">
            <a:spAutoFit/>
          </a:bodyPr>
          <a:lstStyle/>
          <a:p>
            <a:r>
              <a:rPr lang="lt-LT" sz="1600" dirty="0">
                <a:solidFill>
                  <a:srgbClr val="3D757C"/>
                </a:solidFill>
              </a:rPr>
              <a:t>1 km kaina – 0,</a:t>
            </a:r>
            <a:r>
              <a:rPr lang="en-US" sz="1600" dirty="0">
                <a:solidFill>
                  <a:srgbClr val="3D757C"/>
                </a:solidFill>
              </a:rPr>
              <a:t>79</a:t>
            </a:r>
            <a:r>
              <a:rPr lang="lt-LT" sz="1600" dirty="0">
                <a:solidFill>
                  <a:srgbClr val="3D757C"/>
                </a:solidFill>
              </a:rPr>
              <a:t> EUR (Dyzelinio – 0,</a:t>
            </a:r>
            <a:r>
              <a:rPr lang="en-US" sz="1600" dirty="0">
                <a:solidFill>
                  <a:srgbClr val="3D757C"/>
                </a:solidFill>
              </a:rPr>
              <a:t>74 </a:t>
            </a:r>
            <a:r>
              <a:rPr lang="lt-LT" sz="1600" dirty="0">
                <a:solidFill>
                  <a:srgbClr val="3D757C"/>
                </a:solidFill>
              </a:rPr>
              <a:t>EUR/km)</a:t>
            </a:r>
          </a:p>
        </p:txBody>
      </p:sp>
      <p:sp>
        <p:nvSpPr>
          <p:cNvPr id="18" name="Arrow: Right 17">
            <a:extLst>
              <a:ext uri="{FF2B5EF4-FFF2-40B4-BE49-F238E27FC236}">
                <a16:creationId xmlns:a16="http://schemas.microsoft.com/office/drawing/2014/main" id="{802A3D2F-2836-4EC8-BCEA-E64D216DDEF0}"/>
              </a:ext>
            </a:extLst>
          </p:cNvPr>
          <p:cNvSpPr/>
          <p:nvPr/>
        </p:nvSpPr>
        <p:spPr>
          <a:xfrm>
            <a:off x="7809901" y="1807500"/>
            <a:ext cx="200938" cy="478329"/>
          </a:xfrm>
          <a:prstGeom prst="rightArrow">
            <a:avLst>
              <a:gd name="adj1" fmla="val 99017"/>
              <a:gd name="adj2" fmla="val 50000"/>
            </a:avLst>
          </a:prstGeom>
          <a:solidFill>
            <a:srgbClr val="F1B71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lt-LT"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D32ABB21-E74A-4B5C-99FA-327AAA469822}"/>
              </a:ext>
            </a:extLst>
          </p:cNvPr>
          <p:cNvSpPr txBox="1"/>
          <p:nvPr/>
        </p:nvSpPr>
        <p:spPr>
          <a:xfrm>
            <a:off x="8375983" y="1877387"/>
            <a:ext cx="1706479" cy="338554"/>
          </a:xfrm>
          <a:prstGeom prst="rect">
            <a:avLst/>
          </a:prstGeom>
          <a:noFill/>
          <a:ln>
            <a:solidFill>
              <a:srgbClr val="57878E"/>
            </a:solidFill>
          </a:ln>
        </p:spPr>
        <p:txBody>
          <a:bodyPr wrap="square" rtlCol="0">
            <a:spAutoFit/>
          </a:bodyPr>
          <a:lstStyle/>
          <a:p>
            <a:r>
              <a:rPr lang="lt-LT" sz="1600" dirty="0">
                <a:solidFill>
                  <a:srgbClr val="3D757C"/>
                </a:solidFill>
              </a:rPr>
              <a:t>4,57 EUR/KG</a:t>
            </a:r>
          </a:p>
        </p:txBody>
      </p:sp>
      <p:sp>
        <p:nvSpPr>
          <p:cNvPr id="20" name="TextBox 19">
            <a:extLst>
              <a:ext uri="{FF2B5EF4-FFF2-40B4-BE49-F238E27FC236}">
                <a16:creationId xmlns:a16="http://schemas.microsoft.com/office/drawing/2014/main" id="{8A3B60B5-76F5-4A8F-A6E0-261F4FEF1355}"/>
              </a:ext>
            </a:extLst>
          </p:cNvPr>
          <p:cNvSpPr txBox="1"/>
          <p:nvPr/>
        </p:nvSpPr>
        <p:spPr>
          <a:xfrm>
            <a:off x="520117" y="3200434"/>
            <a:ext cx="6971252" cy="338554"/>
          </a:xfrm>
          <a:prstGeom prst="rect">
            <a:avLst/>
          </a:prstGeom>
          <a:noFill/>
          <a:ln>
            <a:solidFill>
              <a:srgbClr val="57878E"/>
            </a:solidFill>
          </a:ln>
        </p:spPr>
        <p:txBody>
          <a:bodyPr wrap="square" rtlCol="0">
            <a:spAutoFit/>
          </a:bodyPr>
          <a:lstStyle/>
          <a:p>
            <a:r>
              <a:rPr lang="lt-LT" sz="1600" dirty="0">
                <a:solidFill>
                  <a:srgbClr val="3D757C"/>
                </a:solidFill>
              </a:rPr>
              <a:t>Elektros kaina – 20 EUR/MWh; 80 proc. subsidija įrenginiams.</a:t>
            </a:r>
          </a:p>
        </p:txBody>
      </p:sp>
      <p:sp>
        <p:nvSpPr>
          <p:cNvPr id="22" name="Arrow: Right 21">
            <a:extLst>
              <a:ext uri="{FF2B5EF4-FFF2-40B4-BE49-F238E27FC236}">
                <a16:creationId xmlns:a16="http://schemas.microsoft.com/office/drawing/2014/main" id="{5B446CAA-9F69-401E-A66B-CC52B91BA8A2}"/>
              </a:ext>
            </a:extLst>
          </p:cNvPr>
          <p:cNvSpPr/>
          <p:nvPr/>
        </p:nvSpPr>
        <p:spPr>
          <a:xfrm>
            <a:off x="7809901" y="3130546"/>
            <a:ext cx="200938" cy="478329"/>
          </a:xfrm>
          <a:prstGeom prst="rightArrow">
            <a:avLst>
              <a:gd name="adj1" fmla="val 99017"/>
              <a:gd name="adj2" fmla="val 50000"/>
            </a:avLst>
          </a:prstGeom>
          <a:solidFill>
            <a:srgbClr val="F1B71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lt-LT"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1CF8E1B5-5BB6-42F4-8D86-DB3D2EFB9B27}"/>
              </a:ext>
            </a:extLst>
          </p:cNvPr>
          <p:cNvSpPr txBox="1"/>
          <p:nvPr/>
        </p:nvSpPr>
        <p:spPr>
          <a:xfrm>
            <a:off x="8375982" y="3200434"/>
            <a:ext cx="1706479" cy="338554"/>
          </a:xfrm>
          <a:prstGeom prst="rect">
            <a:avLst/>
          </a:prstGeom>
          <a:noFill/>
          <a:ln>
            <a:solidFill>
              <a:srgbClr val="57878E"/>
            </a:solidFill>
          </a:ln>
        </p:spPr>
        <p:txBody>
          <a:bodyPr wrap="square" rtlCol="0">
            <a:spAutoFit/>
          </a:bodyPr>
          <a:lstStyle/>
          <a:p>
            <a:r>
              <a:rPr lang="lt-LT" sz="1600" dirty="0">
                <a:solidFill>
                  <a:srgbClr val="3D757C"/>
                </a:solidFill>
              </a:rPr>
              <a:t>1,8 EUR/KG</a:t>
            </a:r>
          </a:p>
        </p:txBody>
      </p:sp>
      <p:sp>
        <p:nvSpPr>
          <p:cNvPr id="24" name="Arrow: Right 23">
            <a:extLst>
              <a:ext uri="{FF2B5EF4-FFF2-40B4-BE49-F238E27FC236}">
                <a16:creationId xmlns:a16="http://schemas.microsoft.com/office/drawing/2014/main" id="{F12644EA-1EAF-461E-BD0A-34428FD60D71}"/>
              </a:ext>
            </a:extLst>
          </p:cNvPr>
          <p:cNvSpPr/>
          <p:nvPr/>
        </p:nvSpPr>
        <p:spPr>
          <a:xfrm>
            <a:off x="7809901" y="4683897"/>
            <a:ext cx="200938" cy="478329"/>
          </a:xfrm>
          <a:prstGeom prst="rightArrow">
            <a:avLst>
              <a:gd name="adj1" fmla="val 99017"/>
              <a:gd name="adj2" fmla="val 50000"/>
            </a:avLst>
          </a:prstGeom>
          <a:solidFill>
            <a:srgbClr val="F1B71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lt-LT"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9F476B01-D947-4D85-8E11-81CA6248DFE2}"/>
              </a:ext>
            </a:extLst>
          </p:cNvPr>
          <p:cNvSpPr txBox="1"/>
          <p:nvPr/>
        </p:nvSpPr>
        <p:spPr>
          <a:xfrm>
            <a:off x="8375981" y="5998082"/>
            <a:ext cx="2378429" cy="584775"/>
          </a:xfrm>
          <a:prstGeom prst="rect">
            <a:avLst/>
          </a:prstGeom>
          <a:noFill/>
          <a:ln>
            <a:solidFill>
              <a:srgbClr val="57878E"/>
            </a:solidFill>
          </a:ln>
        </p:spPr>
        <p:txBody>
          <a:bodyPr wrap="square" rtlCol="0">
            <a:spAutoFit/>
          </a:bodyPr>
          <a:lstStyle/>
          <a:p>
            <a:r>
              <a:rPr lang="lt-LT" sz="1600" dirty="0">
                <a:solidFill>
                  <a:srgbClr val="3D757C"/>
                </a:solidFill>
              </a:rPr>
              <a:t>1 km kaina – 0,</a:t>
            </a:r>
            <a:r>
              <a:rPr lang="en-US" sz="1600" dirty="0">
                <a:solidFill>
                  <a:srgbClr val="3D757C"/>
                </a:solidFill>
              </a:rPr>
              <a:t>58</a:t>
            </a:r>
            <a:r>
              <a:rPr lang="lt-LT" sz="1600" dirty="0">
                <a:solidFill>
                  <a:srgbClr val="3D757C"/>
                </a:solidFill>
              </a:rPr>
              <a:t> EUR (Dyzelinio – 0,</a:t>
            </a:r>
            <a:r>
              <a:rPr lang="en-US" sz="1600" dirty="0">
                <a:solidFill>
                  <a:srgbClr val="3D757C"/>
                </a:solidFill>
              </a:rPr>
              <a:t>74 </a:t>
            </a:r>
            <a:r>
              <a:rPr lang="lt-LT" sz="1600" dirty="0">
                <a:solidFill>
                  <a:srgbClr val="3D757C"/>
                </a:solidFill>
              </a:rPr>
              <a:t>EUR/km)</a:t>
            </a:r>
          </a:p>
        </p:txBody>
      </p:sp>
      <p:sp>
        <p:nvSpPr>
          <p:cNvPr id="26" name="Arrow: Right 25">
            <a:extLst>
              <a:ext uri="{FF2B5EF4-FFF2-40B4-BE49-F238E27FC236}">
                <a16:creationId xmlns:a16="http://schemas.microsoft.com/office/drawing/2014/main" id="{DFDCC943-C455-4CB4-AC44-E28F4FD8FEDB}"/>
              </a:ext>
            </a:extLst>
          </p:cNvPr>
          <p:cNvSpPr/>
          <p:nvPr/>
        </p:nvSpPr>
        <p:spPr>
          <a:xfrm>
            <a:off x="7833206" y="6027477"/>
            <a:ext cx="200938" cy="478329"/>
          </a:xfrm>
          <a:prstGeom prst="rightArrow">
            <a:avLst>
              <a:gd name="adj1" fmla="val 99017"/>
              <a:gd name="adj2" fmla="val 50000"/>
            </a:avLst>
          </a:prstGeom>
          <a:solidFill>
            <a:srgbClr val="F1B71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lt-LT"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0202E49F-26B2-479E-ADB4-06D480CEC767}"/>
              </a:ext>
            </a:extLst>
          </p:cNvPr>
          <p:cNvSpPr txBox="1"/>
          <p:nvPr/>
        </p:nvSpPr>
        <p:spPr>
          <a:xfrm>
            <a:off x="520117" y="5998083"/>
            <a:ext cx="6971252" cy="584775"/>
          </a:xfrm>
          <a:prstGeom prst="rect">
            <a:avLst/>
          </a:prstGeom>
          <a:noFill/>
          <a:ln>
            <a:solidFill>
              <a:srgbClr val="57878E"/>
            </a:solidFill>
          </a:ln>
        </p:spPr>
        <p:txBody>
          <a:bodyPr wrap="square" rtlCol="0">
            <a:spAutoFit/>
          </a:bodyPr>
          <a:lstStyle/>
          <a:p>
            <a:r>
              <a:rPr lang="lt-LT" sz="1600" dirty="0">
                <a:solidFill>
                  <a:srgbClr val="3D757C"/>
                </a:solidFill>
              </a:rPr>
              <a:t>Žaliojo vandenilio kainai siekiant 1,8 EUR/kg, vandenilio autobusų eksploatacija pigesnė nei dyzelinio. </a:t>
            </a:r>
          </a:p>
        </p:txBody>
      </p:sp>
    </p:spTree>
    <p:extLst>
      <p:ext uri="{BB962C8B-B14F-4D97-AF65-F5344CB8AC3E}">
        <p14:creationId xmlns:p14="http://schemas.microsoft.com/office/powerpoint/2010/main" val="1747882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0F4F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F3A9F-06B4-4433-B1EA-7772D3A7DAAA}"/>
              </a:ext>
            </a:extLst>
          </p:cNvPr>
          <p:cNvSpPr>
            <a:spLocks noGrp="1"/>
          </p:cNvSpPr>
          <p:nvPr>
            <p:ph type="title"/>
          </p:nvPr>
        </p:nvSpPr>
        <p:spPr/>
        <p:txBody>
          <a:bodyPr/>
          <a:lstStyle/>
          <a:p>
            <a:r>
              <a:rPr lang="lt-LT" dirty="0">
                <a:solidFill>
                  <a:srgbClr val="075057"/>
                </a:solidFill>
                <a:latin typeface="Exo 2 Semi Bold" panose="00000700000000000000" pitchFamily="50" charset="0"/>
              </a:rPr>
              <a:t>KODĖL VIEŠASIS TRANSPORTAS</a:t>
            </a:r>
            <a:endParaRPr lang="en-GB" dirty="0">
              <a:solidFill>
                <a:srgbClr val="075057"/>
              </a:solidFill>
              <a:latin typeface="Exo 2 Semi Bold" panose="00000700000000000000" pitchFamily="50" charset="0"/>
            </a:endParaRPr>
          </a:p>
        </p:txBody>
      </p:sp>
      <p:sp>
        <p:nvSpPr>
          <p:cNvPr id="4" name="Google Shape;1917;p60">
            <a:extLst>
              <a:ext uri="{FF2B5EF4-FFF2-40B4-BE49-F238E27FC236}">
                <a16:creationId xmlns:a16="http://schemas.microsoft.com/office/drawing/2014/main" id="{4B55B210-AA6F-475F-8675-B8C3E2E01530}"/>
              </a:ext>
            </a:extLst>
          </p:cNvPr>
          <p:cNvSpPr txBox="1">
            <a:spLocks noGrp="1"/>
          </p:cNvSpPr>
          <p:nvPr>
            <p:ph idx="1"/>
          </p:nvPr>
        </p:nvSpPr>
        <p:spPr>
          <a:xfrm>
            <a:off x="838199" y="1468073"/>
            <a:ext cx="10260933" cy="4944759"/>
          </a:xfrm>
          <a:prstGeom prst="rect">
            <a:avLst/>
          </a:prstGeom>
        </p:spPr>
        <p:txBody>
          <a:bodyPr spcFirstLastPara="1" wrap="square" lIns="91425" tIns="91425" rIns="91425" bIns="91425" anchor="t" anchorCtr="0">
            <a:noAutofit/>
          </a:bodyPr>
          <a:lstStyle/>
          <a:p>
            <a:pPr marL="457200" lvl="0" indent="-304800" algn="l" rtl="0">
              <a:lnSpc>
                <a:spcPct val="100000"/>
              </a:lnSpc>
              <a:spcBef>
                <a:spcPts val="1600"/>
              </a:spcBef>
              <a:spcAft>
                <a:spcPts val="0"/>
              </a:spcAft>
              <a:buClr>
                <a:srgbClr val="ED7D31"/>
              </a:buClr>
              <a:buSzPts val="1200"/>
              <a:buFont typeface="Assistant"/>
              <a:buChar char="●"/>
            </a:pPr>
            <a:r>
              <a:rPr lang="lt-LT" sz="2000" dirty="0">
                <a:solidFill>
                  <a:srgbClr val="075057"/>
                </a:solidFill>
                <a:uFill>
                  <a:noFill/>
                </a:uFill>
                <a:latin typeface="Exo 2" panose="00000500000000000000" pitchFamily="50" charset="0"/>
              </a:rPr>
              <a:t>Technologiškai vienas labiausiai pažengusių vandenilio produktų viešajame transporte – miesto autobusai.</a:t>
            </a:r>
          </a:p>
          <a:p>
            <a:pPr marL="457200" lvl="0" indent="-304800" algn="l" rtl="0">
              <a:lnSpc>
                <a:spcPct val="100000"/>
              </a:lnSpc>
              <a:spcBef>
                <a:spcPts val="1600"/>
              </a:spcBef>
              <a:spcAft>
                <a:spcPts val="0"/>
              </a:spcAft>
              <a:buClr>
                <a:srgbClr val="ED7D31"/>
              </a:buClr>
              <a:buSzPts val="1200"/>
              <a:buFont typeface="Assistant"/>
              <a:buChar char="●"/>
            </a:pPr>
            <a:r>
              <a:rPr lang="lt-LT" sz="2000" dirty="0">
                <a:solidFill>
                  <a:srgbClr val="075057"/>
                </a:solidFill>
                <a:uFill>
                  <a:noFill/>
                </a:uFill>
                <a:latin typeface="Exo 2" panose="00000500000000000000" pitchFamily="50" charset="0"/>
              </a:rPr>
              <a:t>Vandenilio autobusai važinėja Europos miestuose – 2020 m. buvo 150 vandeniliu varomų autobusų. Susidomėjimas didėja - 2025 m. patvirtinti planai dėl 1200 autobusų;</a:t>
            </a:r>
          </a:p>
          <a:p>
            <a:pPr marL="457200" lvl="0" indent="-304800" algn="l" rtl="0">
              <a:lnSpc>
                <a:spcPct val="100000"/>
              </a:lnSpc>
              <a:spcBef>
                <a:spcPts val="1600"/>
              </a:spcBef>
              <a:spcAft>
                <a:spcPts val="0"/>
              </a:spcAft>
              <a:buClr>
                <a:srgbClr val="ED7D31"/>
              </a:buClr>
              <a:buSzPts val="1200"/>
              <a:buFont typeface="Assistant"/>
              <a:buChar char="●"/>
            </a:pPr>
            <a:r>
              <a:rPr lang="lt-LT" sz="2000" dirty="0">
                <a:solidFill>
                  <a:srgbClr val="075057"/>
                </a:solidFill>
                <a:latin typeface="Exo 2" panose="00000500000000000000" pitchFamily="50" charset="0"/>
              </a:rPr>
              <a:t>Vandenilio autobusai miestuose labiausiai tinka vidutiniuose ir ilgesniuose maršrutuose, didesniems keleivių srautams aptarnauti – papildo elektrinius autobusus ir užtikrina visavertį maršrutą;</a:t>
            </a:r>
            <a:endParaRPr lang="lt-LT" sz="2400" dirty="0">
              <a:solidFill>
                <a:srgbClr val="075057"/>
              </a:solidFill>
              <a:latin typeface="Exo 2" panose="00000500000000000000" pitchFamily="50" charset="0"/>
            </a:endParaRPr>
          </a:p>
          <a:p>
            <a:pPr marL="457200" lvl="0" indent="-304800" algn="l" rtl="0">
              <a:lnSpc>
                <a:spcPct val="100000"/>
              </a:lnSpc>
              <a:spcBef>
                <a:spcPts val="1600"/>
              </a:spcBef>
              <a:spcAft>
                <a:spcPts val="0"/>
              </a:spcAft>
              <a:buClr>
                <a:srgbClr val="ED7D31"/>
              </a:buClr>
              <a:buSzPts val="1200"/>
              <a:buFont typeface="Assistant"/>
              <a:buChar char="●"/>
            </a:pPr>
            <a:r>
              <a:rPr lang="lt-LT" sz="2000" dirty="0">
                <a:solidFill>
                  <a:srgbClr val="075057"/>
                </a:solidFill>
                <a:latin typeface="Exo 2" panose="00000500000000000000" pitchFamily="50" charset="0"/>
              </a:rPr>
              <a:t>Viešasis transportas – viešųjų finansų remiama sritis, todėl lengvesnės galimybės paramai;</a:t>
            </a:r>
          </a:p>
          <a:p>
            <a:pPr marL="457200" lvl="0" indent="-304800" algn="l" rtl="0">
              <a:lnSpc>
                <a:spcPct val="100000"/>
              </a:lnSpc>
              <a:spcBef>
                <a:spcPts val="1600"/>
              </a:spcBef>
              <a:spcAft>
                <a:spcPts val="0"/>
              </a:spcAft>
              <a:buClr>
                <a:srgbClr val="ED7D31"/>
              </a:buClr>
              <a:buSzPts val="1200"/>
              <a:buFont typeface="Assistant"/>
              <a:buChar char="●"/>
            </a:pPr>
            <a:r>
              <a:rPr lang="lt-LT" sz="2000" dirty="0">
                <a:solidFill>
                  <a:srgbClr val="075057"/>
                </a:solidFill>
                <a:latin typeface="Exo 2" panose="00000500000000000000" pitchFamily="50" charset="0"/>
              </a:rPr>
              <a:t>Vien Vilniuje dar važinėja apie 370 dyzelinu varomų autobusų – poreikis juos pakeisti bus didelis;</a:t>
            </a:r>
          </a:p>
          <a:p>
            <a:pPr marL="457200" lvl="0" indent="-304800" algn="l" rtl="0">
              <a:lnSpc>
                <a:spcPct val="100000"/>
              </a:lnSpc>
              <a:spcBef>
                <a:spcPts val="1600"/>
              </a:spcBef>
              <a:spcAft>
                <a:spcPts val="0"/>
              </a:spcAft>
              <a:buClr>
                <a:srgbClr val="ED7D31"/>
              </a:buClr>
              <a:buSzPts val="1200"/>
              <a:buFont typeface="Assistant"/>
              <a:buChar char="●"/>
            </a:pPr>
            <a:r>
              <a:rPr lang="lt-LT" sz="2000" b="1" dirty="0">
                <a:solidFill>
                  <a:srgbClr val="075057"/>
                </a:solidFill>
                <a:latin typeface="Exo 2" panose="00000500000000000000" pitchFamily="50" charset="0"/>
              </a:rPr>
              <a:t>Su parama – jie tampa konkurencinga ir patikima alternatyva dyzeliniams autobusams. </a:t>
            </a:r>
            <a:endParaRPr lang="lt-LT" sz="1800" b="1" dirty="0">
              <a:solidFill>
                <a:srgbClr val="075057"/>
              </a:solidFill>
              <a:latin typeface="Exo 2" panose="00000500000000000000" pitchFamily="50" charset="0"/>
            </a:endParaRPr>
          </a:p>
        </p:txBody>
      </p:sp>
    </p:spTree>
    <p:extLst>
      <p:ext uri="{BB962C8B-B14F-4D97-AF65-F5344CB8AC3E}">
        <p14:creationId xmlns:p14="http://schemas.microsoft.com/office/powerpoint/2010/main" val="38621339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as" ma:contentTypeID="0x010100CF39593B1231A54BAD5EACC64C984BAA" ma:contentTypeVersion="16" ma:contentTypeDescription="Kurkite naują dokumentą." ma:contentTypeScope="" ma:versionID="04fceba2888a3642e7f0e1c77bcd6244">
  <xsd:schema xmlns:xsd="http://www.w3.org/2001/XMLSchema" xmlns:xs="http://www.w3.org/2001/XMLSchema" xmlns:p="http://schemas.microsoft.com/office/2006/metadata/properties" xmlns:ns2="2723e292-63f1-44a0-aa91-5e77371ad662" xmlns:ns3="c10e7b07-6583-4764-a4d4-08c58f97fe7f" targetNamespace="http://schemas.microsoft.com/office/2006/metadata/properties" ma:root="true" ma:fieldsID="0aa7d36a16e09e6d20c2d9fdb1590b36" ns2:_="" ns3:_="">
    <xsd:import namespace="2723e292-63f1-44a0-aa91-5e77371ad662"/>
    <xsd:import namespace="c10e7b07-6583-4764-a4d4-08c58f97fe7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lcf76f155ced4ddcb4097134ff3c332f" minOccurs="0"/>
                <xsd:element ref="ns3:TaxCatchAl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23e292-63f1-44a0-aa91-5e77371ad66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Vaizdų žymės" ma:readOnly="false" ma:fieldId="{5cf76f15-5ced-4ddc-b409-7134ff3c332f}" ma:taxonomyMulti="true" ma:sspId="08049582-af26-4f7a-a98f-3d23221832af" ma:termSetId="09814cd3-568e-fe90-9814-8d621ff8fb84" ma:anchorId="fba54fb3-c3e1-fe81-a776-ca4b69148c4d" ma:open="true" ma:isKeyword="false">
      <xsd:complexType>
        <xsd:sequence>
          <xsd:element ref="pc:Terms" minOccurs="0" maxOccurs="1"/>
        </xsd:sequence>
      </xsd:complex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10e7b07-6583-4764-a4d4-08c58f97fe7f" elementFormDefault="qualified">
    <xsd:import namespace="http://schemas.microsoft.com/office/2006/documentManagement/types"/>
    <xsd:import namespace="http://schemas.microsoft.com/office/infopath/2007/PartnerControls"/>
    <xsd:element name="SharedWithUsers" ma:index="10" nillable="true" ma:displayName="Bendrinama s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Bendrinta su išsamia informacija" ma:internalName="SharedWithDetails" ma:readOnly="true">
      <xsd:simpleType>
        <xsd:restriction base="dms:Note">
          <xsd:maxLength value="255"/>
        </xsd:restriction>
      </xsd:simpleType>
    </xsd:element>
    <xsd:element name="TaxCatchAll" ma:index="21" nillable="true" ma:displayName="Taxonomy Catch All Column" ma:hidden="true" ma:list="{f9f966dd-86af-4243-92de-53fb831f7cf3}" ma:internalName="TaxCatchAll" ma:showField="CatchAllData" ma:web="c10e7b07-6583-4764-a4d4-08c58f97fe7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urinio tipas"/>
        <xsd:element ref="dc:title" minOccurs="0" maxOccurs="1" ma:index="4" ma:displayName="Antraštė"/>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c10e7b07-6583-4764-a4d4-08c58f97fe7f" xsi:nil="true"/>
    <lcf76f155ced4ddcb4097134ff3c332f xmlns="2723e292-63f1-44a0-aa91-5e77371ad66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8F21917-CC73-486C-AB13-86DE4FE4C427}"/>
</file>

<file path=customXml/itemProps2.xml><?xml version="1.0" encoding="utf-8"?>
<ds:datastoreItem xmlns:ds="http://schemas.openxmlformats.org/officeDocument/2006/customXml" ds:itemID="{8435A12D-FB5E-4107-AD44-49F189F486FE}">
  <ds:schemaRefs>
    <ds:schemaRef ds:uri="http://www.w3.org/XML/1998/namespace"/>
    <ds:schemaRef ds:uri="http://purl.org/dc/terms/"/>
    <ds:schemaRef ds:uri="52cb1114-a659-49af-a8a1-f8a6abfefc25"/>
    <ds:schemaRef ds:uri="http://schemas.microsoft.com/office/infopath/2007/PartnerControls"/>
    <ds:schemaRef ds:uri="http://schemas.microsoft.com/office/2006/metadata/properties"/>
    <ds:schemaRef ds:uri="http://schemas.microsoft.com/office/2006/documentManagement/types"/>
    <ds:schemaRef ds:uri="57ced1c0-dd17-4bc1-a49b-8d58a8b9fb5a"/>
    <ds:schemaRef ds:uri="http://schemas.openxmlformats.org/package/2006/metadata/core-properties"/>
    <ds:schemaRef ds:uri="http://purl.org/dc/dcmitype/"/>
    <ds:schemaRef ds:uri="http://purl.org/dc/elements/1.1/"/>
    <ds:schemaRef ds:uri="c10e7b07-6583-4764-a4d4-08c58f97fe7f"/>
    <ds:schemaRef ds:uri="2723e292-63f1-44a0-aa91-5e77371ad662"/>
  </ds:schemaRefs>
</ds:datastoreItem>
</file>

<file path=customXml/itemProps3.xml><?xml version="1.0" encoding="utf-8"?>
<ds:datastoreItem xmlns:ds="http://schemas.openxmlformats.org/officeDocument/2006/customXml" ds:itemID="{4629A567-48B7-449D-8435-98050B4206F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5404</TotalTime>
  <Words>466</Words>
  <Application>Microsoft Office PowerPoint</Application>
  <PresentationFormat>Widescreen</PresentationFormat>
  <Paragraphs>37</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Kodėl vandenilis?</vt:lpstr>
      <vt:lpstr>PowerPoint Presentation</vt:lpstr>
      <vt:lpstr>Žaliojo vandenilio pradžia Lietuvoje</vt:lpstr>
      <vt:lpstr>PowerPoint Presentation</vt:lpstr>
      <vt:lpstr>PowerPoint Presentation</vt:lpstr>
      <vt:lpstr>KODĖL VIEŠASIS TRANSPORTAS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Darius Bieksa</dc:creator>
  <cp:lastModifiedBy>Žilvinas Danys</cp:lastModifiedBy>
  <cp:revision>94</cp:revision>
  <cp:lastPrinted>2021-11-05T08:53:45Z</cp:lastPrinted>
  <dcterms:created xsi:type="dcterms:W3CDTF">2020-08-20T05:54:49Z</dcterms:created>
  <dcterms:modified xsi:type="dcterms:W3CDTF">2022-11-08T07:34:07Z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0x010100CF39593B1231A54BAD5EACC64C984BAA</vt:lpwstr>
  </property>
  <property fmtid="{D5CDD505-2E9C-101B-9397-08002B2CF9AE}" pid="3" name="MediaServiceImageTags">
    <vt:lpwstr/>
  </property>
</Properties>
</file>