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2" r:id="rId3"/>
    <p:sldId id="269" r:id="rId4"/>
    <p:sldId id="270" r:id="rId5"/>
    <p:sldId id="257" r:id="rId6"/>
    <p:sldId id="277" r:id="rId7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EEED5-BFA9-4BCA-9724-022FD669A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269DFE-069F-4272-BBB8-6418B6B68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6DFA8-24D2-405B-9E45-4AFFD87D5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7CBE9-F55E-4A69-A029-8D94DFA7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DC887-68F6-48B6-9F1F-CA54978FA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6165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74604-BE8C-4057-BC78-99EE0D3F9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92E07C-A800-450E-8F0C-5FF26AA574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7A2A-5E0B-4A94-925F-7742B0EAF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52FEC-5891-415F-88FF-E0874B8A7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F3538-8621-4607-B879-08BF64651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5577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978BBA-8742-4B86-B6DD-9857C339DA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B09268-2796-4BF3-B468-C2A046106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3E899-4BBF-49CD-9952-FD3DD7AF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E99C8-9F7C-4BA2-8E0D-936CB4F30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81A11-2BCA-4806-A76D-6ECF174C1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675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B1CDD-AE35-4BF9-99B8-FE87B3335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EA2F1-DBC0-41C1-BE1D-C2DF0EDFD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5302F-4E06-481B-8FBF-4ACADC4C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36B4-9124-4440-B16C-2763F125E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28A59-B560-483E-BDC0-3BBFE50D0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459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85801-CDAE-42C7-A9D8-3E9861B62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931F1-5962-40F2-8036-4D692E137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B9620-9D9F-4952-87D8-05FEE3135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ACC8A-55D6-4917-8A52-EA165DD9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2B2B91-B92E-4B98-B22E-E7498EE5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85452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EDA28-2237-4670-ABE0-ACAEB351E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E5B6B-638B-4F56-BA60-DF5F04998B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62984D-16D2-4AE9-AF80-D92DB2941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459395-D439-403C-85CB-444B14FFC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5B3C5D-6320-40D2-B907-6EDD61FD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2354E-B163-45C5-8109-505C1E31B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836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847A6-73FA-4D9F-B56B-BBE0E46E9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FDBCAD-3972-431C-8416-4938BC87D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79D69-E509-459B-80F6-BAA108F086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34D84-6EED-4B84-A466-D64EA391E9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73982-9E56-495C-8028-C740668C66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F3650E-2CD7-4AEA-A047-7F20B1551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A10D11-1CE9-401B-8804-1615BF19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DE24E5-F850-444C-91FC-5FF03F3D7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2799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63088-C152-4AB0-B141-41C9DB130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B26AF5-7DC1-4161-AEF0-56B910CA9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8E2D8B-86C2-4307-8C28-B305DFD3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76575B-2653-4E74-B178-C4A8D8912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861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F44991-7717-4D43-95E6-6AE83D302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2D2C9C-8C59-45DC-ADC1-184DBE69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F32469-BED6-4D46-BDE8-4631FE2CD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992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7CCD7-B891-4851-A6AC-8E9D6708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E345E-BAEE-42FF-B6E2-D0BDC1154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546D1-12C2-4130-A9C9-7FE24D113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CE02A0-3262-4591-A149-F1A360F94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1791CD-3A12-4C87-A753-DAC0759DC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E8225-489E-4808-91A4-7CE956041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10754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308A3-ED59-498D-B603-06E4A9EE3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5DB4D6-4FD5-477D-9824-DC2A0AD07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CC9A69-48D1-4B59-8E4F-59E1156C0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694E5C-A66C-494B-80C0-B7127F935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3DD8D-379B-48B8-94B5-D6D7C1EA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FAAC3-E761-4786-A7B9-00CEECBA9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6669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F1996F-4B01-46F5-9776-E9114D491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E17A8-03B4-4392-B8C3-BABED6A2F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E104B-ED19-4856-9596-78F006B21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9DD18-37C4-4799-9399-377FD03813CD}" type="datetimeFigureOut">
              <a:rPr lang="lt-LT" smtClean="0"/>
              <a:t>2022-06-08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065D7-B287-4836-B7E7-C60F4DCDC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18A59-05BE-42C3-AC0B-E1E6B59486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6EC0B-A8D2-4B24-A321-95CC38568D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013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portal/screen/opportunities/topic-details/horizon-jti-cleanh2-2022-06-02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1C273-7921-4702-A5BC-016A7BBDC3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3241" y="152503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lt-LT" b="0" i="0" dirty="0" err="1">
                <a:solidFill>
                  <a:srgbClr val="00B0F0"/>
                </a:solidFill>
                <a:effectLst/>
                <a:latin typeface="eui-default"/>
              </a:rPr>
              <a:t>Hydrogen</a:t>
            </a:r>
            <a:r>
              <a:rPr lang="lt-LT" b="0" i="0" dirty="0">
                <a:solidFill>
                  <a:srgbClr val="00B0F0"/>
                </a:solidFill>
                <a:effectLst/>
                <a:latin typeface="eui-default"/>
              </a:rPr>
              <a:t> </a:t>
            </a:r>
            <a:r>
              <a:rPr lang="lt-LT" b="0" i="0" dirty="0" err="1">
                <a:solidFill>
                  <a:srgbClr val="00B0F0"/>
                </a:solidFill>
                <a:effectLst/>
                <a:latin typeface="eui-default"/>
              </a:rPr>
              <a:t>Valleys</a:t>
            </a:r>
            <a:r>
              <a:rPr lang="lt-LT" b="0" i="0" dirty="0">
                <a:solidFill>
                  <a:srgbClr val="00B0F0"/>
                </a:solidFill>
                <a:effectLst/>
                <a:latin typeface="eui-default"/>
              </a:rPr>
              <a:t> (</a:t>
            </a:r>
            <a:r>
              <a:rPr lang="lt-LT" b="0" i="0" dirty="0" err="1">
                <a:solidFill>
                  <a:srgbClr val="00B0F0"/>
                </a:solidFill>
                <a:effectLst/>
                <a:latin typeface="eui-default"/>
              </a:rPr>
              <a:t>small-scale</a:t>
            </a:r>
            <a:r>
              <a:rPr lang="lt-LT" b="0" i="0" dirty="0">
                <a:solidFill>
                  <a:srgbClr val="00B0F0"/>
                </a:solidFill>
                <a:effectLst/>
                <a:latin typeface="eui-default"/>
              </a:rPr>
              <a:t>)</a:t>
            </a:r>
            <a:br>
              <a:rPr lang="lt-LT" b="0" i="0" dirty="0">
                <a:solidFill>
                  <a:srgbClr val="00B0F0"/>
                </a:solidFill>
                <a:effectLst/>
                <a:latin typeface="eui-default"/>
              </a:rPr>
            </a:br>
            <a:br>
              <a:rPr lang="lt-LT" b="0" i="0" dirty="0">
                <a:solidFill>
                  <a:srgbClr val="00B0F0"/>
                </a:solidFill>
                <a:effectLst/>
                <a:latin typeface="eui-default"/>
              </a:rPr>
            </a:br>
            <a:r>
              <a:rPr lang="lt-LT" sz="3600" b="0" i="0" dirty="0">
                <a:effectLst/>
                <a:latin typeface="eui-bold"/>
              </a:rPr>
              <a:t>TOPIC ID:</a:t>
            </a:r>
            <a:r>
              <a:rPr lang="lt-LT" sz="3600" b="0" i="0" dirty="0">
                <a:effectLst/>
                <a:latin typeface="eui-default"/>
              </a:rPr>
              <a:t> HORIZON-JTI-CLEANH2-2022-06-02</a:t>
            </a:r>
            <a:br>
              <a:rPr lang="lt-LT" b="0" i="0" dirty="0">
                <a:solidFill>
                  <a:srgbClr val="BDBDBD"/>
                </a:solidFill>
                <a:effectLst/>
                <a:latin typeface="eui-default"/>
              </a:rPr>
            </a:br>
            <a:endParaRPr lang="lt-LT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CA97C-1443-4799-86B5-9C2B33B37F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3602038"/>
            <a:ext cx="12130480" cy="1655762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https://ec.europa.eu/info/funding-tenders/opportunities/portal/screen/opportunities/topic-details/horizon-jti-cleanh2-2022-06-02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lt-L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C92F66-E057-4DC7-8F68-52623B1ED276}"/>
              </a:ext>
            </a:extLst>
          </p:cNvPr>
          <p:cNvSpPr txBox="1"/>
          <p:nvPr/>
        </p:nvSpPr>
        <p:spPr>
          <a:xfrm>
            <a:off x="9072979" y="5468645"/>
            <a:ext cx="2965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Version due to 06/01/2022</a:t>
            </a:r>
            <a:endParaRPr lang="lt-LT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052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F4EAD50-7EC5-4F93-979A-7FE1F1D52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6056"/>
            <a:ext cx="11029266" cy="56060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410C13-F00D-4782-8BC0-B637F959AC21}"/>
              </a:ext>
            </a:extLst>
          </p:cNvPr>
          <p:cNvSpPr txBox="1"/>
          <p:nvPr/>
        </p:nvSpPr>
        <p:spPr>
          <a:xfrm>
            <a:off x="3322040" y="209725"/>
            <a:ext cx="6593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Bendras konceptas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88DD10F-25E1-417C-98CA-6C98E55D27AA}"/>
              </a:ext>
            </a:extLst>
          </p:cNvPr>
          <p:cNvCxnSpPr/>
          <p:nvPr/>
        </p:nvCxnSpPr>
        <p:spPr>
          <a:xfrm flipH="1">
            <a:off x="9261446" y="1476462"/>
            <a:ext cx="1325460" cy="2197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E66215E-E4A2-4136-98C9-B878001264AA}"/>
              </a:ext>
            </a:extLst>
          </p:cNvPr>
          <p:cNvCxnSpPr/>
          <p:nvPr/>
        </p:nvCxnSpPr>
        <p:spPr>
          <a:xfrm flipH="1">
            <a:off x="10008066" y="1502387"/>
            <a:ext cx="587229" cy="3740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6AE347E-5109-4F93-A17A-8B5EF20EF939}"/>
              </a:ext>
            </a:extLst>
          </p:cNvPr>
          <p:cNvSpPr txBox="1"/>
          <p:nvPr/>
        </p:nvSpPr>
        <p:spPr>
          <a:xfrm>
            <a:off x="9513116" y="788565"/>
            <a:ext cx="2617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t-LT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</a:t>
            </a:r>
            <a:r>
              <a:rPr lang="lt-L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</a:t>
            </a:r>
            <a:r>
              <a:rPr lang="lt-LT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r>
              <a:rPr lang="lt-L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t-LT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player</a:t>
            </a:r>
            <a:r>
              <a:rPr lang="lt-L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lt-LT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</a:t>
            </a:r>
            <a:r>
              <a:rPr lang="lt-LT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100 t/y H2 </a:t>
            </a:r>
            <a:r>
              <a:rPr lang="lt-LT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consumption</a:t>
            </a:r>
            <a:endParaRPr lang="lt-LT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6721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B1AA5DA-A4CB-4455-BC69-DDFFC1F354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92806"/>
            <a:ext cx="12192000" cy="9275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B4C5E98-72F7-432E-9860-5E84E5AA7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207997"/>
            <a:ext cx="11745158" cy="12984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49ACD39-5546-4D65-BC2D-4AF5813D74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83115"/>
            <a:ext cx="12192000" cy="242488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15F42A2-80F4-41B9-ACC9-B302777E9B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22" y="360957"/>
            <a:ext cx="12192000" cy="1359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63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6B05E90-BE6E-4135-8CF9-EB513D03A6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7179" y="341772"/>
            <a:ext cx="10515600" cy="308722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6D2F035-E6F9-46F2-A60B-C25061BE0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019" y="3628461"/>
            <a:ext cx="10898121" cy="7906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F0BF93-45AE-4F2C-AC40-86D0B9E553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8" y="4401409"/>
            <a:ext cx="12023324" cy="235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2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3D83AF-4E72-4D96-8E66-BC418F96359E}"/>
              </a:ext>
            </a:extLst>
          </p:cNvPr>
          <p:cNvSpPr txBox="1"/>
          <p:nvPr/>
        </p:nvSpPr>
        <p:spPr>
          <a:xfrm>
            <a:off x="630721" y="327985"/>
            <a:ext cx="10404629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 </a:t>
            </a:r>
            <a:r>
              <a:rPr lang="lt-LT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</a:t>
            </a:r>
            <a:r>
              <a:rPr lang="lt-L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r>
              <a:rPr lang="lt-LT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Technological</a:t>
            </a:r>
            <a:r>
              <a:rPr lang="lt-LT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1 - Project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Management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(LEI)</a:t>
            </a:r>
            <a:endParaRPr lang="lt-LT" sz="2800" i="0" u="none" strike="noStrike" baseline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2 –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Hydrogen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for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Industrial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Applications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leader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en-US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Achema</a:t>
            </a:r>
            <a:r>
              <a:rPr lang="en-US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)</a:t>
            </a:r>
            <a:endParaRPr lang="lt-LT" sz="2800" i="0" u="none" strike="noStrike" baseline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3 – 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Hydrogen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for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Energy 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Applications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 	(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leader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AmberGrid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 LEI?; LT)</a:t>
            </a:r>
          </a:p>
          <a:p>
            <a:r>
              <a:rPr lang="en-US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4</a:t>
            </a:r>
            <a:r>
              <a:rPr lang="en-US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– Hydrogen for Mobility Applications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Stakeholders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 	</a:t>
            </a:r>
            <a:r>
              <a:rPr lang="lt-LT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lt-LT" sz="28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eader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:?;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participants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Kautra?, Kauno autobusai?, </a:t>
            </a:r>
            <a:r>
              <a:rPr lang="lt-LT" sz="2800" i="0" u="none" strike="noStrike" baseline="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Elinta</a:t>
            </a:r>
            <a:r>
              <a:rPr lang="lt-LT" sz="2800" i="0" u="none" strike="noStrike" baseline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?)</a:t>
            </a:r>
            <a:endParaRPr lang="en-US" sz="2800" i="0" u="none" strike="noStrike" baseline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lt-LT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Social</a:t>
            </a:r>
            <a:r>
              <a:rPr lang="lt-LT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science</a:t>
            </a:r>
            <a:r>
              <a:rPr lang="lt-LT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  <a:endParaRPr lang="lt-LT" sz="2800" i="1" u="none" strike="noStrike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5 – In-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depth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linkage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 		(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leader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VDU, LT)</a:t>
            </a:r>
          </a:p>
          <a:p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6 –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Impact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Assessment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		(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leader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Deloitte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Espana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Spain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)</a:t>
            </a:r>
          </a:p>
          <a:p>
            <a:r>
              <a:rPr lang="en-US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WP 7 – Dissemination, Exploitation and Replicability of results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(</a:t>
            </a:r>
            <a:r>
              <a:rPr lang="lt-LT" sz="2800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leader</a:t>
            </a:r>
            <a:r>
              <a:rPr lang="lt-L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 </a:t>
            </a:r>
            <a:r>
              <a:rPr lang="lt-LT" sz="2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Innotrope</a:t>
            </a:r>
            <a:r>
              <a:rPr lang="lt-LT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SASU; France</a:t>
            </a:r>
            <a:r>
              <a:rPr lang="lt-LT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)</a:t>
            </a:r>
            <a:r>
              <a:rPr lang="en-US" sz="2800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lt-LT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34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9ACDE-044E-4D43-BE97-F12C00990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err="1">
                <a:solidFill>
                  <a:srgbClr val="0070C0"/>
                </a:solidFill>
              </a:rPr>
              <a:t>Stakeholders</a:t>
            </a:r>
            <a:r>
              <a:rPr lang="en-US" b="1" dirty="0">
                <a:solidFill>
                  <a:srgbClr val="0070C0"/>
                </a:solidFill>
              </a:rPr>
              <a:t> (under discussions)</a:t>
            </a:r>
            <a:endParaRPr lang="lt-LT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B4364-61CD-46EE-96BE-07AEE202B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7" y="1825624"/>
            <a:ext cx="11390051" cy="4530787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Kaunas</a:t>
            </a:r>
            <a:r>
              <a:rPr lang="lt-LT" dirty="0"/>
              <a:t>?</a:t>
            </a:r>
            <a:r>
              <a:rPr lang="en-US" dirty="0"/>
              <a:t>;</a:t>
            </a:r>
          </a:p>
          <a:p>
            <a:pPr marL="514350" indent="-514350">
              <a:buAutoNum type="arabicPeriod"/>
            </a:pPr>
            <a:r>
              <a:rPr lang="en-US" dirty="0"/>
              <a:t>Vilnius</a:t>
            </a:r>
            <a:r>
              <a:rPr lang="lt-LT" dirty="0"/>
              <a:t>?;</a:t>
            </a:r>
          </a:p>
          <a:p>
            <a:pPr marL="514350" indent="-514350">
              <a:buAutoNum type="arabicPeriod"/>
            </a:pPr>
            <a:r>
              <a:rPr lang="lt-LT" dirty="0"/>
              <a:t>Klaipėda?;</a:t>
            </a:r>
          </a:p>
          <a:p>
            <a:pPr marL="514350" indent="-514350">
              <a:buAutoNum type="arabicPeriod"/>
            </a:pPr>
            <a:r>
              <a:rPr lang="lt-LT" dirty="0"/>
              <a:t>Utena?.</a:t>
            </a:r>
          </a:p>
          <a:p>
            <a:pPr marL="514350" indent="-514350">
              <a:buAutoNum type="arabicPeriod"/>
            </a:pPr>
            <a:r>
              <a:rPr lang="lt-LT" dirty="0"/>
              <a:t>Ukmergės?</a:t>
            </a:r>
          </a:p>
          <a:p>
            <a:pPr marL="514350" indent="-514350">
              <a:buAutoNum type="arabicPeriod"/>
            </a:pPr>
            <a:r>
              <a:rPr lang="lt-LT" dirty="0"/>
              <a:t>Panevėžys?</a:t>
            </a:r>
          </a:p>
          <a:p>
            <a:pPr marL="514350" indent="-514350">
              <a:buAutoNum type="arabicPeriod"/>
            </a:pPr>
            <a:endParaRPr lang="lt-LT" dirty="0"/>
          </a:p>
          <a:p>
            <a:pPr marL="0" indent="0">
              <a:buNone/>
            </a:pPr>
            <a:r>
              <a:rPr lang="lt-LT" dirty="0"/>
              <a:t>5. LPK?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lt-LT" dirty="0"/>
              <a:t>Susisiekimo ministerija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Energetikos</a:t>
            </a:r>
            <a:r>
              <a:rPr lang="en-US" dirty="0"/>
              <a:t> </a:t>
            </a:r>
            <a:r>
              <a:rPr lang="en-US" dirty="0" err="1"/>
              <a:t>ministerija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Ekonomikos</a:t>
            </a:r>
            <a:r>
              <a:rPr lang="en-US" dirty="0"/>
              <a:t> ir </a:t>
            </a:r>
            <a:r>
              <a:rPr lang="en-US" dirty="0" err="1"/>
              <a:t>inovacij</a:t>
            </a:r>
            <a:r>
              <a:rPr lang="lt-LT" dirty="0"/>
              <a:t>ų?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Klaip</a:t>
            </a:r>
            <a:r>
              <a:rPr lang="lt-LT" dirty="0" err="1"/>
              <a:t>ėdos</a:t>
            </a:r>
            <a:r>
              <a:rPr lang="lt-LT" dirty="0"/>
              <a:t> nafta?</a:t>
            </a:r>
          </a:p>
          <a:p>
            <a:pPr marL="0" indent="0">
              <a:buNone/>
            </a:pPr>
            <a:r>
              <a:rPr lang="lt-LT" dirty="0"/>
              <a:t>8. </a:t>
            </a:r>
            <a:r>
              <a:rPr lang="lt-LT" dirty="0" err="1"/>
              <a:t>Latvenergo</a:t>
            </a:r>
            <a:r>
              <a:rPr lang="lt-LT"/>
              <a:t>?</a:t>
            </a:r>
            <a:endParaRPr lang="lt-LT" dirty="0"/>
          </a:p>
          <a:p>
            <a:pPr marL="514350" indent="-514350">
              <a:buAutoNum type="arabicPeriod"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705838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F39593B1231A54BAD5EACC64C984BAA" ma:contentTypeVersion="15" ma:contentTypeDescription="Kurkite naują dokumentą." ma:contentTypeScope="" ma:versionID="4ff56f46896c2dfb6600023fbd22a017">
  <xsd:schema xmlns:xsd="http://www.w3.org/2001/XMLSchema" xmlns:xs="http://www.w3.org/2001/XMLSchema" xmlns:p="http://schemas.microsoft.com/office/2006/metadata/properties" xmlns:ns2="2723e292-63f1-44a0-aa91-5e77371ad662" xmlns:ns3="c10e7b07-6583-4764-a4d4-08c58f97fe7f" targetNamespace="http://schemas.microsoft.com/office/2006/metadata/properties" ma:root="true" ma:fieldsID="35a02b7e1872b5fc88549f4e71ad9592" ns2:_="" ns3:_="">
    <xsd:import namespace="2723e292-63f1-44a0-aa91-5e77371ad662"/>
    <xsd:import namespace="c10e7b07-6583-4764-a4d4-08c58f97fe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3e292-63f1-44a0-aa91-5e77371ad6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Vaizdų žymės" ma:readOnly="false" ma:fieldId="{5cf76f15-5ced-4ddc-b409-7134ff3c332f}" ma:taxonomyMulti="true" ma:sspId="08049582-af26-4f7a-a98f-3d23221832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0e7b07-6583-4764-a4d4-08c58f97fe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9f966dd-86af-4243-92de-53fb831f7cf3}" ma:internalName="TaxCatchAll" ma:showField="CatchAllData" ma:web="c10e7b07-6583-4764-a4d4-08c58f97fe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0e7b07-6583-4764-a4d4-08c58f97fe7f" xsi:nil="true"/>
    <lcf76f155ced4ddcb4097134ff3c332f xmlns="2723e292-63f1-44a0-aa91-5e77371ad66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4470F14-1AB6-4EAC-8EA3-BB8441739AFB}"/>
</file>

<file path=customXml/itemProps2.xml><?xml version="1.0" encoding="utf-8"?>
<ds:datastoreItem xmlns:ds="http://schemas.openxmlformats.org/officeDocument/2006/customXml" ds:itemID="{48EAD96C-1818-47BC-ACED-1440E0CE50EA}"/>
</file>

<file path=customXml/itemProps3.xml><?xml version="1.0" encoding="utf-8"?>
<ds:datastoreItem xmlns:ds="http://schemas.openxmlformats.org/officeDocument/2006/customXml" ds:itemID="{BFAE3DBD-411F-42FA-A675-ADA068FA7509}"/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216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eui-bold</vt:lpstr>
      <vt:lpstr>eui-default</vt:lpstr>
      <vt:lpstr>Times New Roman</vt:lpstr>
      <vt:lpstr>Office Theme</vt:lpstr>
      <vt:lpstr>Hydrogen Valleys (small-scale)  TOPIC ID: HORIZON-JTI-CLEANH2-2022-06-02 </vt:lpstr>
      <vt:lpstr>PowerPoint Presentation</vt:lpstr>
      <vt:lpstr>PowerPoint Presentation</vt:lpstr>
      <vt:lpstr>PowerPoint Presentation</vt:lpstr>
      <vt:lpstr>PowerPoint Presentation</vt:lpstr>
      <vt:lpstr>Stakeholders (under discussions)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Darius Milcius</dc:creator>
  <cp:lastModifiedBy>    </cp:lastModifiedBy>
  <cp:revision>35</cp:revision>
  <dcterms:created xsi:type="dcterms:W3CDTF">2022-03-21T08:53:07Z</dcterms:created>
  <dcterms:modified xsi:type="dcterms:W3CDTF">2022-06-08T11:50:09Z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0x010100CF39593B1231A54BAD5EACC64C984BAA</vt:lpwstr>
  </property>
</Properties>
</file>