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596" r:id="rId5"/>
    <p:sldId id="614" r:id="rId6"/>
    <p:sldId id="623" r:id="rId7"/>
    <p:sldId id="624" r:id="rId8"/>
    <p:sldId id="625" r:id="rId9"/>
    <p:sldId id="626" r:id="rId10"/>
    <p:sldId id="519" r:id="rId11"/>
    <p:sldId id="601" r:id="rId12"/>
    <p:sldId id="536" r:id="rId13"/>
    <p:sldId id="607" r:id="rId14"/>
    <p:sldId id="541" r:id="rId15"/>
    <p:sldId id="603" r:id="rId16"/>
    <p:sldId id="608" r:id="rId17"/>
    <p:sldId id="609" r:id="rId18"/>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a" initials="I" lastIdx="71" clrIdx="0">
    <p:extLst>
      <p:ext uri="{19B8F6BF-5375-455C-9EA6-DF929625EA0E}">
        <p15:presenceInfo xmlns:p15="http://schemas.microsoft.com/office/powerpoint/2012/main" userId="S::i.medvedeva@enmin.lt::feddd7ee-1ac3-4ba6-bdd2-42be83b5d113" providerId="AD"/>
      </p:ext>
    </p:extLst>
  </p:cmAuthor>
  <p:cmAuthor id="2" name="Žilvinas Danys" initials="ŽD" lastIdx="21" clrIdx="1">
    <p:extLst>
      <p:ext uri="{19B8F6BF-5375-455C-9EA6-DF929625EA0E}">
        <p15:presenceInfo xmlns:p15="http://schemas.microsoft.com/office/powerpoint/2012/main" userId="S::z.danys@enmin.lt::6bd0cc69-f662-4212-8ea7-72003559198d" providerId="AD"/>
      </p:ext>
    </p:extLst>
  </p:cmAuthor>
  <p:cmAuthor id="3" name="Violeta Greiciuviene" initials="VG" lastIdx="20" clrIdx="2">
    <p:extLst>
      <p:ext uri="{19B8F6BF-5375-455C-9EA6-DF929625EA0E}">
        <p15:presenceInfo xmlns:p15="http://schemas.microsoft.com/office/powerpoint/2012/main" userId="S::v.greiciuviene@enmin.lt::1ce8e8be-fe60-4179-a2e0-ae01fecdb79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AEF1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60FA4B-4921-4B2F-8A62-46063623E1EC}" v="15" dt="2021-12-01T17:19:50.8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0848" autoAdjust="0"/>
  </p:normalViewPr>
  <p:slideViewPr>
    <p:cSldViewPr snapToGrid="0">
      <p:cViewPr varScale="1">
        <p:scale>
          <a:sx n="88" d="100"/>
          <a:sy n="88" d="100"/>
        </p:scale>
        <p:origin x="1742" y="77"/>
      </p:cViewPr>
      <p:guideLst/>
    </p:cSldViewPr>
  </p:slideViewPr>
  <p:notesTextViewPr>
    <p:cViewPr>
      <p:scale>
        <a:sx n="1" d="1"/>
        <a:sy n="1" d="1"/>
      </p:scale>
      <p:origin x="0" y="0"/>
    </p:cViewPr>
  </p:notesTextViewPr>
  <p:notesViewPr>
    <p:cSldViewPr snapToGrid="0">
      <p:cViewPr varScale="1">
        <p:scale>
          <a:sx n="87" d="100"/>
          <a:sy n="87" d="100"/>
        </p:scale>
        <p:origin x="3840"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Žilvinas Danys" userId="6bd0cc69-f662-4212-8ea7-72003559198d" providerId="ADAL" clId="{BD60FA4B-4921-4B2F-8A62-46063623E1EC}"/>
    <pc:docChg chg="undo custSel addSld delSld modSld">
      <pc:chgData name="Žilvinas Danys" userId="6bd0cc69-f662-4212-8ea7-72003559198d" providerId="ADAL" clId="{BD60FA4B-4921-4B2F-8A62-46063623E1EC}" dt="2021-12-01T17:24:50.682" v="530" actId="20577"/>
      <pc:docMkLst>
        <pc:docMk/>
      </pc:docMkLst>
      <pc:sldChg chg="del">
        <pc:chgData name="Žilvinas Danys" userId="6bd0cc69-f662-4212-8ea7-72003559198d" providerId="ADAL" clId="{BD60FA4B-4921-4B2F-8A62-46063623E1EC}" dt="2021-11-29T11:50:48.564" v="4" actId="47"/>
        <pc:sldMkLst>
          <pc:docMk/>
          <pc:sldMk cId="1627552355" sldId="554"/>
        </pc:sldMkLst>
      </pc:sldChg>
      <pc:sldChg chg="del">
        <pc:chgData name="Žilvinas Danys" userId="6bd0cc69-f662-4212-8ea7-72003559198d" providerId="ADAL" clId="{BD60FA4B-4921-4B2F-8A62-46063623E1EC}" dt="2021-11-29T11:51:49.121" v="6" actId="47"/>
        <pc:sldMkLst>
          <pc:docMk/>
          <pc:sldMk cId="2926545199" sldId="584"/>
        </pc:sldMkLst>
      </pc:sldChg>
      <pc:sldChg chg="modSp mod">
        <pc:chgData name="Žilvinas Danys" userId="6bd0cc69-f662-4212-8ea7-72003559198d" providerId="ADAL" clId="{BD60FA4B-4921-4B2F-8A62-46063623E1EC}" dt="2021-11-29T11:49:27.596" v="0" actId="6549"/>
        <pc:sldMkLst>
          <pc:docMk/>
          <pc:sldMk cId="2867454706" sldId="596"/>
        </pc:sldMkLst>
        <pc:spChg chg="mod">
          <ac:chgData name="Žilvinas Danys" userId="6bd0cc69-f662-4212-8ea7-72003559198d" providerId="ADAL" clId="{BD60FA4B-4921-4B2F-8A62-46063623E1EC}" dt="2021-11-29T11:49:27.596" v="0" actId="6549"/>
          <ac:spMkLst>
            <pc:docMk/>
            <pc:sldMk cId="2867454706" sldId="596"/>
            <ac:spMk id="2" creationId="{30EFCB30-56D5-4F0F-A92E-D6F2476914E0}"/>
          </ac:spMkLst>
        </pc:spChg>
      </pc:sldChg>
      <pc:sldChg chg="del">
        <pc:chgData name="Žilvinas Danys" userId="6bd0cc69-f662-4212-8ea7-72003559198d" providerId="ADAL" clId="{BD60FA4B-4921-4B2F-8A62-46063623E1EC}" dt="2021-11-29T11:58:32.743" v="15" actId="47"/>
        <pc:sldMkLst>
          <pc:docMk/>
          <pc:sldMk cId="1474747451" sldId="597"/>
        </pc:sldMkLst>
      </pc:sldChg>
      <pc:sldChg chg="modSp mod">
        <pc:chgData name="Žilvinas Danys" userId="6bd0cc69-f662-4212-8ea7-72003559198d" providerId="ADAL" clId="{BD60FA4B-4921-4B2F-8A62-46063623E1EC}" dt="2021-11-29T11:50:32.836" v="3" actId="14100"/>
        <pc:sldMkLst>
          <pc:docMk/>
          <pc:sldMk cId="2749073584" sldId="601"/>
        </pc:sldMkLst>
        <pc:graphicFrameChg chg="modGraphic">
          <ac:chgData name="Žilvinas Danys" userId="6bd0cc69-f662-4212-8ea7-72003559198d" providerId="ADAL" clId="{BD60FA4B-4921-4B2F-8A62-46063623E1EC}" dt="2021-11-29T11:50:32.836" v="3" actId="14100"/>
          <ac:graphicFrameMkLst>
            <pc:docMk/>
            <pc:sldMk cId="2749073584" sldId="601"/>
            <ac:graphicFrameMk id="2" creationId="{7A391A70-F30C-4F05-A70D-B0763AADDD4C}"/>
          </ac:graphicFrameMkLst>
        </pc:graphicFrameChg>
      </pc:sldChg>
      <pc:sldChg chg="del">
        <pc:chgData name="Žilvinas Danys" userId="6bd0cc69-f662-4212-8ea7-72003559198d" providerId="ADAL" clId="{BD60FA4B-4921-4B2F-8A62-46063623E1EC}" dt="2021-11-29T11:51:44.741" v="5" actId="47"/>
        <pc:sldMkLst>
          <pc:docMk/>
          <pc:sldMk cId="3869072671" sldId="602"/>
        </pc:sldMkLst>
      </pc:sldChg>
      <pc:sldChg chg="del">
        <pc:chgData name="Žilvinas Danys" userId="6bd0cc69-f662-4212-8ea7-72003559198d" providerId="ADAL" clId="{BD60FA4B-4921-4B2F-8A62-46063623E1EC}" dt="2021-11-29T11:51:53.029" v="7" actId="47"/>
        <pc:sldMkLst>
          <pc:docMk/>
          <pc:sldMk cId="1354514718" sldId="605"/>
        </pc:sldMkLst>
      </pc:sldChg>
      <pc:sldChg chg="modSp add del mod modClrScheme chgLayout">
        <pc:chgData name="Žilvinas Danys" userId="6bd0cc69-f662-4212-8ea7-72003559198d" providerId="ADAL" clId="{BD60FA4B-4921-4B2F-8A62-46063623E1EC}" dt="2021-12-01T17:03:16.138" v="34" actId="14100"/>
        <pc:sldMkLst>
          <pc:docMk/>
          <pc:sldMk cId="745183754" sldId="614"/>
        </pc:sldMkLst>
        <pc:spChg chg="mod ord">
          <ac:chgData name="Žilvinas Danys" userId="6bd0cc69-f662-4212-8ea7-72003559198d" providerId="ADAL" clId="{BD60FA4B-4921-4B2F-8A62-46063623E1EC}" dt="2021-12-01T17:03:16.138" v="34" actId="14100"/>
          <ac:spMkLst>
            <pc:docMk/>
            <pc:sldMk cId="745183754" sldId="614"/>
            <ac:spMk id="5" creationId="{00000000-0000-0000-0000-000000000000}"/>
          </ac:spMkLst>
        </pc:spChg>
      </pc:sldChg>
      <pc:sldChg chg="addSp delSp modSp add mod modClrScheme chgLayout">
        <pc:chgData name="Žilvinas Danys" userId="6bd0cc69-f662-4212-8ea7-72003559198d" providerId="ADAL" clId="{BD60FA4B-4921-4B2F-8A62-46063623E1EC}" dt="2021-12-01T17:24:50.682" v="530" actId="20577"/>
        <pc:sldMkLst>
          <pc:docMk/>
          <pc:sldMk cId="1399366423" sldId="623"/>
        </pc:sldMkLst>
        <pc:spChg chg="add mod">
          <ac:chgData name="Žilvinas Danys" userId="6bd0cc69-f662-4212-8ea7-72003559198d" providerId="ADAL" clId="{BD60FA4B-4921-4B2F-8A62-46063623E1EC}" dt="2021-12-01T17:19:29.716" v="410" actId="1076"/>
          <ac:spMkLst>
            <pc:docMk/>
            <pc:sldMk cId="1399366423" sldId="623"/>
            <ac:spMk id="3" creationId="{98A11B3E-666A-47DA-96AE-71DCDDF598C2}"/>
          </ac:spMkLst>
        </pc:spChg>
        <pc:spChg chg="add mod">
          <ac:chgData name="Žilvinas Danys" userId="6bd0cc69-f662-4212-8ea7-72003559198d" providerId="ADAL" clId="{BD60FA4B-4921-4B2F-8A62-46063623E1EC}" dt="2021-12-01T17:20:15.254" v="413" actId="14100"/>
          <ac:spMkLst>
            <pc:docMk/>
            <pc:sldMk cId="1399366423" sldId="623"/>
            <ac:spMk id="4" creationId="{8CF79ECB-2DAF-4A4B-8092-1DE35535FAFB}"/>
          </ac:spMkLst>
        </pc:spChg>
        <pc:spChg chg="mod">
          <ac:chgData name="Žilvinas Danys" userId="6bd0cc69-f662-4212-8ea7-72003559198d" providerId="ADAL" clId="{BD60FA4B-4921-4B2F-8A62-46063623E1EC}" dt="2021-12-01T17:15:43.321" v="346" actId="207"/>
          <ac:spMkLst>
            <pc:docMk/>
            <pc:sldMk cId="1399366423" sldId="623"/>
            <ac:spMk id="7" creationId="{00000000-0000-0000-0000-000000000000}"/>
          </ac:spMkLst>
        </pc:spChg>
        <pc:spChg chg="add">
          <ac:chgData name="Žilvinas Danys" userId="6bd0cc69-f662-4212-8ea7-72003559198d" providerId="ADAL" clId="{BD60FA4B-4921-4B2F-8A62-46063623E1EC}" dt="2021-12-01T17:14:17.989" v="241" actId="11529"/>
          <ac:spMkLst>
            <pc:docMk/>
            <pc:sldMk cId="1399366423" sldId="623"/>
            <ac:spMk id="8" creationId="{B84DAC7A-5889-436B-A6FF-678FC851BF51}"/>
          </ac:spMkLst>
        </pc:spChg>
        <pc:spChg chg="add mod">
          <ac:chgData name="Žilvinas Danys" userId="6bd0cc69-f662-4212-8ea7-72003559198d" providerId="ADAL" clId="{BD60FA4B-4921-4B2F-8A62-46063623E1EC}" dt="2021-12-01T17:17:08.228" v="357" actId="14100"/>
          <ac:spMkLst>
            <pc:docMk/>
            <pc:sldMk cId="1399366423" sldId="623"/>
            <ac:spMk id="10" creationId="{BA6FD74B-C3E4-4A02-B6F8-4040CD0F17FA}"/>
          </ac:spMkLst>
        </pc:spChg>
        <pc:spChg chg="mod">
          <ac:chgData name="Žilvinas Danys" userId="6bd0cc69-f662-4212-8ea7-72003559198d" providerId="ADAL" clId="{BD60FA4B-4921-4B2F-8A62-46063623E1EC}" dt="2021-12-01T17:17:18.226" v="365" actId="20577"/>
          <ac:spMkLst>
            <pc:docMk/>
            <pc:sldMk cId="1399366423" sldId="623"/>
            <ac:spMk id="20" creationId="{92B7D3B1-B510-468F-A807-C6815AC6273C}"/>
          </ac:spMkLst>
        </pc:spChg>
        <pc:spChg chg="add del mod">
          <ac:chgData name="Žilvinas Danys" userId="6bd0cc69-f662-4212-8ea7-72003559198d" providerId="ADAL" clId="{BD60FA4B-4921-4B2F-8A62-46063623E1EC}" dt="2021-12-01T17:08:07.597" v="54" actId="478"/>
          <ac:spMkLst>
            <pc:docMk/>
            <pc:sldMk cId="1399366423" sldId="623"/>
            <ac:spMk id="21" creationId="{5F5A97C4-FFEB-4FF8-86F5-C50354A779A1}"/>
          </ac:spMkLst>
        </pc:spChg>
        <pc:spChg chg="add mod">
          <ac:chgData name="Žilvinas Danys" userId="6bd0cc69-f662-4212-8ea7-72003559198d" providerId="ADAL" clId="{BD60FA4B-4921-4B2F-8A62-46063623E1EC}" dt="2021-12-01T17:19:24.747" v="409" actId="255"/>
          <ac:spMkLst>
            <pc:docMk/>
            <pc:sldMk cId="1399366423" sldId="623"/>
            <ac:spMk id="22" creationId="{D4634561-4F9B-4087-B696-8786C91CFD6A}"/>
          </ac:spMkLst>
        </pc:spChg>
        <pc:spChg chg="mod">
          <ac:chgData name="Žilvinas Danys" userId="6bd0cc69-f662-4212-8ea7-72003559198d" providerId="ADAL" clId="{BD60FA4B-4921-4B2F-8A62-46063623E1EC}" dt="2021-12-01T17:24:50.682" v="530" actId="20577"/>
          <ac:spMkLst>
            <pc:docMk/>
            <pc:sldMk cId="1399366423" sldId="623"/>
            <ac:spMk id="23" creationId="{0BDDF268-BEAE-4B8E-AF5F-B575AC59026C}"/>
          </ac:spMkLst>
        </pc:spChg>
        <pc:spChg chg="del mod">
          <ac:chgData name="Žilvinas Danys" userId="6bd0cc69-f662-4212-8ea7-72003559198d" providerId="ADAL" clId="{BD60FA4B-4921-4B2F-8A62-46063623E1EC}" dt="2021-12-01T17:08:13.841" v="55" actId="478"/>
          <ac:spMkLst>
            <pc:docMk/>
            <pc:sldMk cId="1399366423" sldId="623"/>
            <ac:spMk id="24" creationId="{432C9EE7-2A3F-4872-ADB6-6FE82E4E2621}"/>
          </ac:spMkLst>
        </pc:spChg>
        <pc:spChg chg="del mod">
          <ac:chgData name="Žilvinas Danys" userId="6bd0cc69-f662-4212-8ea7-72003559198d" providerId="ADAL" clId="{BD60FA4B-4921-4B2F-8A62-46063623E1EC}" dt="2021-12-01T17:08:17.266" v="56" actId="478"/>
          <ac:spMkLst>
            <pc:docMk/>
            <pc:sldMk cId="1399366423" sldId="623"/>
            <ac:spMk id="25" creationId="{A16B818F-0A5E-4F8A-A49C-8CD9339E53A2}"/>
          </ac:spMkLst>
        </pc:spChg>
        <pc:spChg chg="add mod">
          <ac:chgData name="Žilvinas Danys" userId="6bd0cc69-f662-4212-8ea7-72003559198d" providerId="ADAL" clId="{BD60FA4B-4921-4B2F-8A62-46063623E1EC}" dt="2021-12-01T17:22:30.467" v="443" actId="20577"/>
          <ac:spMkLst>
            <pc:docMk/>
            <pc:sldMk cId="1399366423" sldId="623"/>
            <ac:spMk id="26" creationId="{8AD5D574-441E-4F6E-B209-6935E0966B0A}"/>
          </ac:spMkLst>
        </pc:spChg>
        <pc:spChg chg="add mod">
          <ac:chgData name="Žilvinas Danys" userId="6bd0cc69-f662-4212-8ea7-72003559198d" providerId="ADAL" clId="{BD60FA4B-4921-4B2F-8A62-46063623E1EC}" dt="2021-12-01T17:18:38.661" v="406" actId="207"/>
          <ac:spMkLst>
            <pc:docMk/>
            <pc:sldMk cId="1399366423" sldId="623"/>
            <ac:spMk id="27" creationId="{2B7A2FEE-2C05-4906-9B46-7CD61E082239}"/>
          </ac:spMkLst>
        </pc:spChg>
        <pc:spChg chg="mod">
          <ac:chgData name="Žilvinas Danys" userId="6bd0cc69-f662-4212-8ea7-72003559198d" providerId="ADAL" clId="{BD60FA4B-4921-4B2F-8A62-46063623E1EC}" dt="2021-12-01T17:11:39.114" v="121" actId="21"/>
          <ac:spMkLst>
            <pc:docMk/>
            <pc:sldMk cId="1399366423" sldId="623"/>
            <ac:spMk id="28" creationId="{00000000-0000-0000-0000-000000000000}"/>
          </ac:spMkLst>
        </pc:spChg>
        <pc:spChg chg="del mod ord">
          <ac:chgData name="Žilvinas Danys" userId="6bd0cc69-f662-4212-8ea7-72003559198d" providerId="ADAL" clId="{BD60FA4B-4921-4B2F-8A62-46063623E1EC}" dt="2021-12-01T17:05:46.144" v="46" actId="478"/>
          <ac:spMkLst>
            <pc:docMk/>
            <pc:sldMk cId="1399366423" sldId="623"/>
            <ac:spMk id="35" creationId="{00000000-0000-0000-0000-000000000000}"/>
          </ac:spMkLst>
        </pc:spChg>
        <pc:spChg chg="mod">
          <ac:chgData name="Žilvinas Danys" userId="6bd0cc69-f662-4212-8ea7-72003559198d" providerId="ADAL" clId="{BD60FA4B-4921-4B2F-8A62-46063623E1EC}" dt="2021-12-01T17:19:50.829" v="411" actId="1076"/>
          <ac:spMkLst>
            <pc:docMk/>
            <pc:sldMk cId="1399366423" sldId="623"/>
            <ac:spMk id="36" creationId="{86BFA2EE-E502-46C8-959E-5AFB2640A135}"/>
          </ac:spMkLst>
        </pc:spChg>
        <pc:spChg chg="mod">
          <ac:chgData name="Žilvinas Danys" userId="6bd0cc69-f662-4212-8ea7-72003559198d" providerId="ADAL" clId="{BD60FA4B-4921-4B2F-8A62-46063623E1EC}" dt="2021-12-01T17:19:50.829" v="411" actId="1076"/>
          <ac:spMkLst>
            <pc:docMk/>
            <pc:sldMk cId="1399366423" sldId="623"/>
            <ac:spMk id="37" creationId="{C82D0734-130B-4CC5-9F43-429A6BF51789}"/>
          </ac:spMkLst>
        </pc:spChg>
        <pc:spChg chg="mod">
          <ac:chgData name="Žilvinas Danys" userId="6bd0cc69-f662-4212-8ea7-72003559198d" providerId="ADAL" clId="{BD60FA4B-4921-4B2F-8A62-46063623E1EC}" dt="2021-12-01T17:19:50.829" v="411" actId="1076"/>
          <ac:spMkLst>
            <pc:docMk/>
            <pc:sldMk cId="1399366423" sldId="623"/>
            <ac:spMk id="39" creationId="{64A76A45-47F6-4B97-9A42-B0BFE07AB4E9}"/>
          </ac:spMkLst>
        </pc:spChg>
        <pc:spChg chg="mod">
          <ac:chgData name="Žilvinas Danys" userId="6bd0cc69-f662-4212-8ea7-72003559198d" providerId="ADAL" clId="{BD60FA4B-4921-4B2F-8A62-46063623E1EC}" dt="2021-12-01T17:19:50.829" v="411" actId="1076"/>
          <ac:spMkLst>
            <pc:docMk/>
            <pc:sldMk cId="1399366423" sldId="623"/>
            <ac:spMk id="40" creationId="{B2122205-DC9C-49C0-8733-49A69DEF9EFF}"/>
          </ac:spMkLst>
        </pc:spChg>
        <pc:grpChg chg="mod">
          <ac:chgData name="Žilvinas Danys" userId="6bd0cc69-f662-4212-8ea7-72003559198d" providerId="ADAL" clId="{BD60FA4B-4921-4B2F-8A62-46063623E1EC}" dt="2021-12-01T17:19:50.829" v="411" actId="1076"/>
          <ac:grpSpMkLst>
            <pc:docMk/>
            <pc:sldMk cId="1399366423" sldId="623"/>
            <ac:grpSpMk id="2" creationId="{57BF6177-3C01-48D8-9375-A3C92FD0F09D}"/>
          </ac:grpSpMkLst>
        </pc:grpChg>
        <pc:grpChg chg="mod">
          <ac:chgData name="Žilvinas Danys" userId="6bd0cc69-f662-4212-8ea7-72003559198d" providerId="ADAL" clId="{BD60FA4B-4921-4B2F-8A62-46063623E1EC}" dt="2021-12-01T17:19:50.829" v="411" actId="1076"/>
          <ac:grpSpMkLst>
            <pc:docMk/>
            <pc:sldMk cId="1399366423" sldId="623"/>
            <ac:grpSpMk id="5" creationId="{7838C63E-95D4-4912-ADE4-0057E2D19BB9}"/>
          </ac:grpSpMkLst>
        </pc:grpChg>
        <pc:grpChg chg="mod">
          <ac:chgData name="Žilvinas Danys" userId="6bd0cc69-f662-4212-8ea7-72003559198d" providerId="ADAL" clId="{BD60FA4B-4921-4B2F-8A62-46063623E1EC}" dt="2021-12-01T17:19:50.829" v="411" actId="1076"/>
          <ac:grpSpMkLst>
            <pc:docMk/>
            <pc:sldMk cId="1399366423" sldId="623"/>
            <ac:grpSpMk id="6" creationId="{FE640C1F-3B2C-4F18-AFB3-2F96C2B1B321}"/>
          </ac:grpSpMkLst>
        </pc:grpChg>
        <pc:grpChg chg="mod">
          <ac:chgData name="Žilvinas Danys" userId="6bd0cc69-f662-4212-8ea7-72003559198d" providerId="ADAL" clId="{BD60FA4B-4921-4B2F-8A62-46063623E1EC}" dt="2021-12-01T17:19:50.829" v="411" actId="1076"/>
          <ac:grpSpMkLst>
            <pc:docMk/>
            <pc:sldMk cId="1399366423" sldId="623"/>
            <ac:grpSpMk id="13" creationId="{E50EDC32-69F7-4327-B612-9613BAA8D8CF}"/>
          </ac:grpSpMkLst>
        </pc:grpChg>
        <pc:picChg chg="mod">
          <ac:chgData name="Žilvinas Danys" userId="6bd0cc69-f662-4212-8ea7-72003559198d" providerId="ADAL" clId="{BD60FA4B-4921-4B2F-8A62-46063623E1EC}" dt="2021-12-01T17:19:50.829" v="411" actId="1076"/>
          <ac:picMkLst>
            <pc:docMk/>
            <pc:sldMk cId="1399366423" sldId="623"/>
            <ac:picMk id="41" creationId="{950C3446-1509-451D-B1AA-B1ADA4ECAD0E}"/>
          </ac:picMkLst>
        </pc:picChg>
        <pc:cxnChg chg="mod">
          <ac:chgData name="Žilvinas Danys" userId="6bd0cc69-f662-4212-8ea7-72003559198d" providerId="ADAL" clId="{BD60FA4B-4921-4B2F-8A62-46063623E1EC}" dt="2021-12-01T17:19:50.829" v="411" actId="1076"/>
          <ac:cxnSpMkLst>
            <pc:docMk/>
            <pc:sldMk cId="1399366423" sldId="623"/>
            <ac:cxnSpMk id="9" creationId="{00000000-0000-0000-0000-000000000000}"/>
          </ac:cxnSpMkLst>
        </pc:cxnChg>
      </pc:sldChg>
      <pc:sldChg chg="addSp delSp modSp add mod">
        <pc:chgData name="Žilvinas Danys" userId="6bd0cc69-f662-4212-8ea7-72003559198d" providerId="ADAL" clId="{BD60FA4B-4921-4B2F-8A62-46063623E1EC}" dt="2021-12-01T17:10:04.696" v="90" actId="20577"/>
        <pc:sldMkLst>
          <pc:docMk/>
          <pc:sldMk cId="58774194" sldId="624"/>
        </pc:sldMkLst>
        <pc:spChg chg="mod">
          <ac:chgData name="Žilvinas Danys" userId="6bd0cc69-f662-4212-8ea7-72003559198d" providerId="ADAL" clId="{BD60FA4B-4921-4B2F-8A62-46063623E1EC}" dt="2021-12-01T17:09:03.064" v="60" actId="1076"/>
          <ac:spMkLst>
            <pc:docMk/>
            <pc:sldMk cId="58774194" sldId="624"/>
            <ac:spMk id="7" creationId="{00000000-0000-0000-0000-000000000000}"/>
          </ac:spMkLst>
        </pc:spChg>
        <pc:spChg chg="del">
          <ac:chgData name="Žilvinas Danys" userId="6bd0cc69-f662-4212-8ea7-72003559198d" providerId="ADAL" clId="{BD60FA4B-4921-4B2F-8A62-46063623E1EC}" dt="2021-12-01T17:08:39.499" v="59" actId="478"/>
          <ac:spMkLst>
            <pc:docMk/>
            <pc:sldMk cId="58774194" sldId="624"/>
            <ac:spMk id="20" creationId="{92B7D3B1-B510-468F-A807-C6815AC6273C}"/>
          </ac:spMkLst>
        </pc:spChg>
        <pc:spChg chg="add del mod">
          <ac:chgData name="Žilvinas Danys" userId="6bd0cc69-f662-4212-8ea7-72003559198d" providerId="ADAL" clId="{BD60FA4B-4921-4B2F-8A62-46063623E1EC}" dt="2021-12-01T17:09:09.237" v="61" actId="1076"/>
          <ac:spMkLst>
            <pc:docMk/>
            <pc:sldMk cId="58774194" sldId="624"/>
            <ac:spMk id="21" creationId="{5F5A97C4-FFEB-4FF8-86F5-C50354A779A1}"/>
          </ac:spMkLst>
        </pc:spChg>
        <pc:spChg chg="del">
          <ac:chgData name="Žilvinas Danys" userId="6bd0cc69-f662-4212-8ea7-72003559198d" providerId="ADAL" clId="{BD60FA4B-4921-4B2F-8A62-46063623E1EC}" dt="2021-12-01T17:08:36.180" v="58" actId="478"/>
          <ac:spMkLst>
            <pc:docMk/>
            <pc:sldMk cId="58774194" sldId="624"/>
            <ac:spMk id="23" creationId="{0BDDF268-BEAE-4B8E-AF5F-B575AC59026C}"/>
          </ac:spMkLst>
        </pc:spChg>
        <pc:spChg chg="mod">
          <ac:chgData name="Žilvinas Danys" userId="6bd0cc69-f662-4212-8ea7-72003559198d" providerId="ADAL" clId="{BD60FA4B-4921-4B2F-8A62-46063623E1EC}" dt="2021-12-01T17:09:13.772" v="62" actId="1076"/>
          <ac:spMkLst>
            <pc:docMk/>
            <pc:sldMk cId="58774194" sldId="624"/>
            <ac:spMk id="24" creationId="{432C9EE7-2A3F-4872-ADB6-6FE82E4E2621}"/>
          </ac:spMkLst>
        </pc:spChg>
        <pc:spChg chg="mod">
          <ac:chgData name="Žilvinas Danys" userId="6bd0cc69-f662-4212-8ea7-72003559198d" providerId="ADAL" clId="{BD60FA4B-4921-4B2F-8A62-46063623E1EC}" dt="2021-12-01T17:09:19.993" v="63" actId="1076"/>
          <ac:spMkLst>
            <pc:docMk/>
            <pc:sldMk cId="58774194" sldId="624"/>
            <ac:spMk id="25" creationId="{A16B818F-0A5E-4F8A-A49C-8CD9339E53A2}"/>
          </ac:spMkLst>
        </pc:spChg>
        <pc:spChg chg="del">
          <ac:chgData name="Žilvinas Danys" userId="6bd0cc69-f662-4212-8ea7-72003559198d" providerId="ADAL" clId="{BD60FA4B-4921-4B2F-8A62-46063623E1EC}" dt="2021-12-01T17:08:32.778" v="57" actId="478"/>
          <ac:spMkLst>
            <pc:docMk/>
            <pc:sldMk cId="58774194" sldId="624"/>
            <ac:spMk id="28" creationId="{00000000-0000-0000-0000-000000000000}"/>
          </ac:spMkLst>
        </pc:spChg>
        <pc:spChg chg="mod">
          <ac:chgData name="Žilvinas Danys" userId="6bd0cc69-f662-4212-8ea7-72003559198d" providerId="ADAL" clId="{BD60FA4B-4921-4B2F-8A62-46063623E1EC}" dt="2021-12-01T17:10:04.696" v="90" actId="20577"/>
          <ac:spMkLst>
            <pc:docMk/>
            <pc:sldMk cId="58774194" sldId="624"/>
            <ac:spMk id="29" creationId="{00000000-0000-0000-0000-000000000000}"/>
          </ac:spMkLst>
        </pc:spChg>
      </pc:sldChg>
      <pc:sldChg chg="delSp modSp add mod">
        <pc:chgData name="Žilvinas Danys" userId="6bd0cc69-f662-4212-8ea7-72003559198d" providerId="ADAL" clId="{BD60FA4B-4921-4B2F-8A62-46063623E1EC}" dt="2021-12-01T17:21:50.749" v="414" actId="478"/>
        <pc:sldMkLst>
          <pc:docMk/>
          <pc:sldMk cId="813444254" sldId="625"/>
        </pc:sldMkLst>
        <pc:spChg chg="del">
          <ac:chgData name="Žilvinas Danys" userId="6bd0cc69-f662-4212-8ea7-72003559198d" providerId="ADAL" clId="{BD60FA4B-4921-4B2F-8A62-46063623E1EC}" dt="2021-12-01T17:21:50.749" v="414" actId="478"/>
          <ac:spMkLst>
            <pc:docMk/>
            <pc:sldMk cId="813444254" sldId="625"/>
            <ac:spMk id="7" creationId="{00000000-0000-0000-0000-000000000000}"/>
          </ac:spMkLst>
        </pc:spChg>
        <pc:spChg chg="mod">
          <ac:chgData name="Žilvinas Danys" userId="6bd0cc69-f662-4212-8ea7-72003559198d" providerId="ADAL" clId="{BD60FA4B-4921-4B2F-8A62-46063623E1EC}" dt="2021-12-01T17:10:18.925" v="101" actId="20577"/>
          <ac:spMkLst>
            <pc:docMk/>
            <pc:sldMk cId="813444254" sldId="625"/>
            <ac:spMk id="29" creationId="{00000000-0000-0000-0000-000000000000}"/>
          </ac:spMkLst>
        </pc:spChg>
      </pc:sldChg>
      <pc:sldChg chg="modSp add mod">
        <pc:chgData name="Žilvinas Danys" userId="6bd0cc69-f662-4212-8ea7-72003559198d" providerId="ADAL" clId="{BD60FA4B-4921-4B2F-8A62-46063623E1EC}" dt="2021-12-01T17:10:41.293" v="114" actId="20577"/>
        <pc:sldMkLst>
          <pc:docMk/>
          <pc:sldMk cId="2235930957" sldId="626"/>
        </pc:sldMkLst>
        <pc:spChg chg="mod">
          <ac:chgData name="Žilvinas Danys" userId="6bd0cc69-f662-4212-8ea7-72003559198d" providerId="ADAL" clId="{BD60FA4B-4921-4B2F-8A62-46063623E1EC}" dt="2021-12-01T17:10:41.293" v="114" actId="20577"/>
          <ac:spMkLst>
            <pc:docMk/>
            <pc:sldMk cId="2235930957" sldId="626"/>
            <ac:spMk id="29" creationId="{00000000-0000-0000-0000-000000000000}"/>
          </ac:spMkLst>
        </pc:spChg>
      </pc:sldChg>
      <pc:sldMasterChg chg="delSldLayout">
        <pc:chgData name="Žilvinas Danys" userId="6bd0cc69-f662-4212-8ea7-72003559198d" providerId="ADAL" clId="{BD60FA4B-4921-4B2F-8A62-46063623E1EC}" dt="2021-11-29T11:51:49.121" v="6" actId="47"/>
        <pc:sldMasterMkLst>
          <pc:docMk/>
          <pc:sldMasterMk cId="832467603" sldId="2147483648"/>
        </pc:sldMasterMkLst>
        <pc:sldLayoutChg chg="del">
          <pc:chgData name="Žilvinas Danys" userId="6bd0cc69-f662-4212-8ea7-72003559198d" providerId="ADAL" clId="{BD60FA4B-4921-4B2F-8A62-46063623E1EC}" dt="2021-11-29T11:51:49.121" v="6" actId="47"/>
          <pc:sldLayoutMkLst>
            <pc:docMk/>
            <pc:sldMasterMk cId="832467603" sldId="2147483648"/>
            <pc:sldLayoutMk cId="4025000944" sldId="2147483662"/>
          </pc:sldLayoutMkLst>
        </pc:sldLayoutChg>
        <pc:sldLayoutChg chg="del">
          <pc:chgData name="Žilvinas Danys" userId="6bd0cc69-f662-4212-8ea7-72003559198d" providerId="ADAL" clId="{BD60FA4B-4921-4B2F-8A62-46063623E1EC}" dt="2021-11-29T11:50:48.564" v="4" actId="47"/>
          <pc:sldLayoutMkLst>
            <pc:docMk/>
            <pc:sldMasterMk cId="832467603" sldId="2147483648"/>
            <pc:sldLayoutMk cId="701342617" sldId="2147483665"/>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rgbClr val="333333"/>
              </a:solidFill>
              <a:latin typeface="Foco" panose="020B0504050202020203" pitchFamily="34" charset="-70"/>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803712-6B38-4F0F-B574-2AB98B100EE0}"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lt-LT"/>
        </a:p>
      </dgm:t>
    </dgm:pt>
    <dgm:pt modelId="{3CF5C40B-8437-4C67-AFB8-14ECCA489F40}">
      <dgm:prSet phldrT="[Text]" custT="1"/>
      <dgm:spPr/>
      <dgm:t>
        <a:bodyPr/>
        <a:lstStyle/>
        <a:p>
          <a:r>
            <a:rPr lang="lt-LT" sz="1600" b="0" i="0" u="none" dirty="0"/>
            <a:t>Studijos paslaugų pirkimo inicijavimas</a:t>
          </a:r>
        </a:p>
        <a:p>
          <a:r>
            <a:rPr lang="lt-LT" sz="1600" b="1" i="0" u="none" dirty="0"/>
            <a:t>2021-04-15</a:t>
          </a:r>
          <a:endParaRPr lang="lt-LT" sz="1600" dirty="0"/>
        </a:p>
      </dgm:t>
    </dgm:pt>
    <dgm:pt modelId="{859F5682-1944-4E1A-A8CB-0A248C9A79B1}" type="parTrans" cxnId="{A28CDD71-681D-4816-B194-B7D327FA2240}">
      <dgm:prSet/>
      <dgm:spPr/>
      <dgm:t>
        <a:bodyPr/>
        <a:lstStyle/>
        <a:p>
          <a:endParaRPr lang="lt-LT"/>
        </a:p>
      </dgm:t>
    </dgm:pt>
    <dgm:pt modelId="{3A743A3D-5550-4A1F-8FC2-836C4FB0E904}" type="sibTrans" cxnId="{A28CDD71-681D-4816-B194-B7D327FA2240}">
      <dgm:prSet/>
      <dgm:spPr/>
      <dgm:t>
        <a:bodyPr/>
        <a:lstStyle/>
        <a:p>
          <a:endParaRPr lang="lt-LT"/>
        </a:p>
      </dgm:t>
    </dgm:pt>
    <dgm:pt modelId="{B4CF9023-2D30-4C05-B170-5E2AB5D0485E}">
      <dgm:prSet phldrT="[Text]" custT="1"/>
      <dgm:spPr/>
      <dgm:t>
        <a:bodyPr/>
        <a:lstStyle/>
        <a:p>
          <a:r>
            <a:rPr lang="lt-LT" sz="1600" dirty="0">
              <a:effectLst/>
            </a:rPr>
            <a:t>2021-04-15</a:t>
          </a:r>
          <a:endParaRPr lang="lt-LT" sz="1600" dirty="0"/>
        </a:p>
      </dgm:t>
    </dgm:pt>
    <dgm:pt modelId="{9169973A-0B47-459F-948A-044CE9B6AFAC}" type="parTrans" cxnId="{53EB974E-0162-431A-AD62-0C7E313AD2E7}">
      <dgm:prSet/>
      <dgm:spPr/>
      <dgm:t>
        <a:bodyPr/>
        <a:lstStyle/>
        <a:p>
          <a:endParaRPr lang="lt-LT"/>
        </a:p>
      </dgm:t>
    </dgm:pt>
    <dgm:pt modelId="{37626797-6868-4DE5-B9DF-04CA41D1E2B1}" type="sibTrans" cxnId="{53EB974E-0162-431A-AD62-0C7E313AD2E7}">
      <dgm:prSet/>
      <dgm:spPr/>
      <dgm:t>
        <a:bodyPr/>
        <a:lstStyle/>
        <a:p>
          <a:endParaRPr lang="lt-LT"/>
        </a:p>
      </dgm:t>
    </dgm:pt>
    <dgm:pt modelId="{F1B8F56C-F1FB-4C7C-A3E4-A6117521A55C}">
      <dgm:prSet phldrT="[Text]" custT="1"/>
      <dgm:spPr/>
      <dgm:t>
        <a:bodyPr/>
        <a:lstStyle/>
        <a:p>
          <a:r>
            <a:rPr lang="lt-LT" sz="1600" dirty="0">
              <a:effectLst/>
            </a:rPr>
            <a:t>2021-04-30</a:t>
          </a:r>
          <a:endParaRPr lang="lt-LT" sz="1600" dirty="0"/>
        </a:p>
      </dgm:t>
    </dgm:pt>
    <dgm:pt modelId="{6E60238C-15B7-4CFD-B19F-37278596A23D}" type="parTrans" cxnId="{00FC8D30-2A40-4BB5-A39B-6B3F5B890EE9}">
      <dgm:prSet/>
      <dgm:spPr/>
      <dgm:t>
        <a:bodyPr/>
        <a:lstStyle/>
        <a:p>
          <a:endParaRPr lang="lt-LT"/>
        </a:p>
      </dgm:t>
    </dgm:pt>
    <dgm:pt modelId="{8C11B6C4-8001-499D-87A2-6636E6FC38DA}" type="sibTrans" cxnId="{00FC8D30-2A40-4BB5-A39B-6B3F5B890EE9}">
      <dgm:prSet/>
      <dgm:spPr/>
      <dgm:t>
        <a:bodyPr/>
        <a:lstStyle/>
        <a:p>
          <a:endParaRPr lang="lt-LT"/>
        </a:p>
      </dgm:t>
    </dgm:pt>
    <dgm:pt modelId="{4A751CDB-1AD0-4350-917F-A5E6EFC5788C}">
      <dgm:prSet phldrT="[Text]" custT="1"/>
      <dgm:spPr/>
      <dgm:t>
        <a:bodyPr/>
        <a:lstStyle/>
        <a:p>
          <a:r>
            <a:rPr lang="lt-LT" sz="1600" dirty="0">
              <a:effectLst/>
            </a:rPr>
            <a:t>Konsultacija su H2 platformos dalyviais dėl techninės specifikacijos</a:t>
          </a:r>
          <a:endParaRPr lang="lt-LT" sz="1600" dirty="0"/>
        </a:p>
      </dgm:t>
    </dgm:pt>
    <dgm:pt modelId="{B33AC881-08AA-4541-B129-4A7EAA244825}" type="parTrans" cxnId="{7F06E8A0-979A-43BA-A725-398379FF1F73}">
      <dgm:prSet/>
      <dgm:spPr/>
      <dgm:t>
        <a:bodyPr/>
        <a:lstStyle/>
        <a:p>
          <a:endParaRPr lang="lt-LT"/>
        </a:p>
      </dgm:t>
    </dgm:pt>
    <dgm:pt modelId="{627C62E0-04A5-4BFA-8F56-FD766241F959}" type="sibTrans" cxnId="{7F06E8A0-979A-43BA-A725-398379FF1F73}">
      <dgm:prSet/>
      <dgm:spPr/>
      <dgm:t>
        <a:bodyPr/>
        <a:lstStyle/>
        <a:p>
          <a:endParaRPr lang="lt-LT"/>
        </a:p>
      </dgm:t>
    </dgm:pt>
    <dgm:pt modelId="{A099884C-1BAE-484C-AE8A-467B314D350C}">
      <dgm:prSet phldrT="[Text]" custT="1"/>
      <dgm:spPr/>
      <dgm:t>
        <a:bodyPr/>
        <a:lstStyle/>
        <a:p>
          <a:r>
            <a:rPr lang="lt-LT" sz="1600" dirty="0">
              <a:effectLst/>
            </a:rPr>
            <a:t>2021-06-07</a:t>
          </a:r>
          <a:endParaRPr lang="lt-LT" sz="1600" dirty="0"/>
        </a:p>
      </dgm:t>
    </dgm:pt>
    <dgm:pt modelId="{AF1BF5E0-CE60-410D-A11A-9D6F21A2CAEF}" type="parTrans" cxnId="{7C4B401F-0552-4DE3-87CD-D0BD0CBA7082}">
      <dgm:prSet/>
      <dgm:spPr/>
      <dgm:t>
        <a:bodyPr/>
        <a:lstStyle/>
        <a:p>
          <a:endParaRPr lang="lt-LT"/>
        </a:p>
      </dgm:t>
    </dgm:pt>
    <dgm:pt modelId="{4B0ECDC8-52A2-4462-A789-22D16CF7544F}" type="sibTrans" cxnId="{7C4B401F-0552-4DE3-87CD-D0BD0CBA7082}">
      <dgm:prSet/>
      <dgm:spPr/>
      <dgm:t>
        <a:bodyPr/>
        <a:lstStyle/>
        <a:p>
          <a:endParaRPr lang="lt-LT"/>
        </a:p>
      </dgm:t>
    </dgm:pt>
    <dgm:pt modelId="{44A19CAC-8976-4DBC-B5AC-0EAAB997756C}">
      <dgm:prSet phldrT="[Text]" custT="1"/>
      <dgm:spPr/>
      <dgm:t>
        <a:bodyPr/>
        <a:lstStyle/>
        <a:p>
          <a:r>
            <a:rPr lang="lt-LT" sz="1600" dirty="0">
              <a:effectLst/>
            </a:rPr>
            <a:t>2021-06-23</a:t>
          </a:r>
          <a:endParaRPr lang="lt-LT" sz="1600" dirty="0"/>
        </a:p>
      </dgm:t>
    </dgm:pt>
    <dgm:pt modelId="{475DD684-0BFE-4093-BEC9-C7C843E24A68}" type="parTrans" cxnId="{53B07648-B269-421E-AA40-B6D25775B7E4}">
      <dgm:prSet/>
      <dgm:spPr/>
      <dgm:t>
        <a:bodyPr/>
        <a:lstStyle/>
        <a:p>
          <a:endParaRPr lang="lt-LT"/>
        </a:p>
      </dgm:t>
    </dgm:pt>
    <dgm:pt modelId="{EA81A0AB-2820-4B09-8C87-ACAAC06706A6}" type="sibTrans" cxnId="{53B07648-B269-421E-AA40-B6D25775B7E4}">
      <dgm:prSet/>
      <dgm:spPr/>
      <dgm:t>
        <a:bodyPr/>
        <a:lstStyle/>
        <a:p>
          <a:endParaRPr lang="lt-LT"/>
        </a:p>
      </dgm:t>
    </dgm:pt>
    <dgm:pt modelId="{224F65D1-B799-4619-A229-8451DD2A857B}">
      <dgm:prSet phldrT="[Text]" custT="1"/>
      <dgm:spPr/>
      <dgm:t>
        <a:bodyPr/>
        <a:lstStyle/>
        <a:p>
          <a:r>
            <a:rPr lang="lt-LT" sz="1600" dirty="0">
              <a:effectLst/>
            </a:rPr>
            <a:t>Konsultacija su potencialiais paslaugos tiekėjais</a:t>
          </a:r>
          <a:endParaRPr lang="lt-LT" sz="1600" dirty="0"/>
        </a:p>
      </dgm:t>
    </dgm:pt>
    <dgm:pt modelId="{A387A9C7-7C2C-43C7-A53D-B8D31668EDDA}" type="parTrans" cxnId="{A1B8DB08-7A6B-4B4E-9C13-15EB5FDB3DF7}">
      <dgm:prSet/>
      <dgm:spPr/>
      <dgm:t>
        <a:bodyPr/>
        <a:lstStyle/>
        <a:p>
          <a:endParaRPr lang="lt-LT"/>
        </a:p>
      </dgm:t>
    </dgm:pt>
    <dgm:pt modelId="{56273748-E5C9-4EC9-8169-01F817AC34E2}" type="sibTrans" cxnId="{A1B8DB08-7A6B-4B4E-9C13-15EB5FDB3DF7}">
      <dgm:prSet/>
      <dgm:spPr/>
      <dgm:t>
        <a:bodyPr/>
        <a:lstStyle/>
        <a:p>
          <a:endParaRPr lang="lt-LT"/>
        </a:p>
      </dgm:t>
    </dgm:pt>
    <dgm:pt modelId="{C8ED2CDE-1FF0-459D-B0B1-5ECDF19707CD}">
      <dgm:prSet phldrT="[Text]" custT="1"/>
      <dgm:spPr/>
      <dgm:t>
        <a:bodyPr/>
        <a:lstStyle/>
        <a:p>
          <a:r>
            <a:rPr lang="lt-LT" sz="1600" dirty="0">
              <a:effectLst/>
            </a:rPr>
            <a:t>2021-06-07</a:t>
          </a:r>
          <a:endParaRPr lang="lt-LT" sz="1600" dirty="0"/>
        </a:p>
      </dgm:t>
    </dgm:pt>
    <dgm:pt modelId="{8D00FE49-891B-4416-979F-FB537FD6046E}" type="parTrans" cxnId="{4461BB11-04BA-467B-BA62-A5AE69FD95A9}">
      <dgm:prSet/>
      <dgm:spPr/>
      <dgm:t>
        <a:bodyPr/>
        <a:lstStyle/>
        <a:p>
          <a:endParaRPr lang="lt-LT"/>
        </a:p>
      </dgm:t>
    </dgm:pt>
    <dgm:pt modelId="{7BC94FEE-55D2-4617-9045-B02DAD0FDC4D}" type="sibTrans" cxnId="{4461BB11-04BA-467B-BA62-A5AE69FD95A9}">
      <dgm:prSet/>
      <dgm:spPr/>
      <dgm:t>
        <a:bodyPr/>
        <a:lstStyle/>
        <a:p>
          <a:endParaRPr lang="lt-LT"/>
        </a:p>
      </dgm:t>
    </dgm:pt>
    <dgm:pt modelId="{AF57EC0F-4FFD-4CCD-9588-1584EFE6291F}">
      <dgm:prSet phldrT="[Text]" custT="1"/>
      <dgm:spPr/>
      <dgm:t>
        <a:bodyPr/>
        <a:lstStyle/>
        <a:p>
          <a:r>
            <a:rPr lang="lt-LT" sz="1600" dirty="0">
              <a:effectLst/>
            </a:rPr>
            <a:t>2021-06-30</a:t>
          </a:r>
          <a:endParaRPr lang="lt-LT" sz="1600" dirty="0"/>
        </a:p>
      </dgm:t>
    </dgm:pt>
    <dgm:pt modelId="{A7133DB9-3607-4B3C-B9FE-3A54F5BF0153}" type="parTrans" cxnId="{41BEB595-68E0-41F6-B93B-4A0AEE44DFA8}">
      <dgm:prSet/>
      <dgm:spPr/>
      <dgm:t>
        <a:bodyPr/>
        <a:lstStyle/>
        <a:p>
          <a:endParaRPr lang="lt-LT"/>
        </a:p>
      </dgm:t>
    </dgm:pt>
    <dgm:pt modelId="{D1CD5837-316C-49DB-BDE4-3453716FBC61}" type="sibTrans" cxnId="{41BEB595-68E0-41F6-B93B-4A0AEE44DFA8}">
      <dgm:prSet/>
      <dgm:spPr/>
      <dgm:t>
        <a:bodyPr/>
        <a:lstStyle/>
        <a:p>
          <a:endParaRPr lang="lt-LT"/>
        </a:p>
      </dgm:t>
    </dgm:pt>
    <dgm:pt modelId="{7DCB0766-6F59-4BD5-9832-0C35681D00CB}" type="pres">
      <dgm:prSet presAssocID="{F7803712-6B38-4F0F-B574-2AB98B100EE0}" presName="Name0" presStyleCnt="0">
        <dgm:presLayoutVars>
          <dgm:dir/>
          <dgm:animLvl val="lvl"/>
          <dgm:resizeHandles val="exact"/>
        </dgm:presLayoutVars>
      </dgm:prSet>
      <dgm:spPr/>
    </dgm:pt>
    <dgm:pt modelId="{51C6259D-CB13-4745-A0BB-7A6DDD611BC0}" type="pres">
      <dgm:prSet presAssocID="{224F65D1-B799-4619-A229-8451DD2A857B}" presName="boxAndChildren" presStyleCnt="0"/>
      <dgm:spPr/>
    </dgm:pt>
    <dgm:pt modelId="{A9E1E664-F641-454C-A995-D2694F1F5A7A}" type="pres">
      <dgm:prSet presAssocID="{224F65D1-B799-4619-A229-8451DD2A857B}" presName="parentTextBox" presStyleLbl="node1" presStyleIdx="0" presStyleCnt="3"/>
      <dgm:spPr/>
    </dgm:pt>
    <dgm:pt modelId="{0A341F66-5FC3-4E7D-A975-80F4E8EE71E6}" type="pres">
      <dgm:prSet presAssocID="{224F65D1-B799-4619-A229-8451DD2A857B}" presName="entireBox" presStyleLbl="node1" presStyleIdx="0" presStyleCnt="3"/>
      <dgm:spPr/>
    </dgm:pt>
    <dgm:pt modelId="{CD4C0B6E-2F72-48DC-9379-17F9827FB00E}" type="pres">
      <dgm:prSet presAssocID="{224F65D1-B799-4619-A229-8451DD2A857B}" presName="descendantBox" presStyleCnt="0"/>
      <dgm:spPr/>
    </dgm:pt>
    <dgm:pt modelId="{B3690382-1D00-479F-B3C0-55EF1D614E85}" type="pres">
      <dgm:prSet presAssocID="{C8ED2CDE-1FF0-459D-B0B1-5ECDF19707CD}" presName="childTextBox" presStyleLbl="fgAccFollowNode1" presStyleIdx="0" presStyleCnt="6">
        <dgm:presLayoutVars>
          <dgm:bulletEnabled val="1"/>
        </dgm:presLayoutVars>
      </dgm:prSet>
      <dgm:spPr/>
    </dgm:pt>
    <dgm:pt modelId="{EF9343A9-4FA5-4968-B57B-53CA5C2EF5DD}" type="pres">
      <dgm:prSet presAssocID="{AF57EC0F-4FFD-4CCD-9588-1584EFE6291F}" presName="childTextBox" presStyleLbl="fgAccFollowNode1" presStyleIdx="1" presStyleCnt="6">
        <dgm:presLayoutVars>
          <dgm:bulletEnabled val="1"/>
        </dgm:presLayoutVars>
      </dgm:prSet>
      <dgm:spPr/>
    </dgm:pt>
    <dgm:pt modelId="{AB116A43-5A05-4B80-B92E-5D1D88089CCC}" type="pres">
      <dgm:prSet presAssocID="{627C62E0-04A5-4BFA-8F56-FD766241F959}" presName="sp" presStyleCnt="0"/>
      <dgm:spPr/>
    </dgm:pt>
    <dgm:pt modelId="{CE7B67B1-3644-4D34-9E23-E58510BE4A79}" type="pres">
      <dgm:prSet presAssocID="{4A751CDB-1AD0-4350-917F-A5E6EFC5788C}" presName="arrowAndChildren" presStyleCnt="0"/>
      <dgm:spPr/>
    </dgm:pt>
    <dgm:pt modelId="{1BD32702-7340-4935-92EC-816D2D3F44EE}" type="pres">
      <dgm:prSet presAssocID="{4A751CDB-1AD0-4350-917F-A5E6EFC5788C}" presName="parentTextArrow" presStyleLbl="node1" presStyleIdx="0" presStyleCnt="3"/>
      <dgm:spPr/>
    </dgm:pt>
    <dgm:pt modelId="{D42E622C-57DC-43AD-83F5-1A2704862558}" type="pres">
      <dgm:prSet presAssocID="{4A751CDB-1AD0-4350-917F-A5E6EFC5788C}" presName="arrow" presStyleLbl="node1" presStyleIdx="1" presStyleCnt="3"/>
      <dgm:spPr/>
    </dgm:pt>
    <dgm:pt modelId="{EFE7CC46-EF7C-44ED-B2D8-FE0CB23A60F2}" type="pres">
      <dgm:prSet presAssocID="{4A751CDB-1AD0-4350-917F-A5E6EFC5788C}" presName="descendantArrow" presStyleCnt="0"/>
      <dgm:spPr/>
    </dgm:pt>
    <dgm:pt modelId="{8B7DF85F-841F-447E-A695-0FDD0B2B8FCF}" type="pres">
      <dgm:prSet presAssocID="{A099884C-1BAE-484C-AE8A-467B314D350C}" presName="childTextArrow" presStyleLbl="fgAccFollowNode1" presStyleIdx="2" presStyleCnt="6">
        <dgm:presLayoutVars>
          <dgm:bulletEnabled val="1"/>
        </dgm:presLayoutVars>
      </dgm:prSet>
      <dgm:spPr/>
    </dgm:pt>
    <dgm:pt modelId="{BB03AA34-162E-40B5-A166-7D4569F75939}" type="pres">
      <dgm:prSet presAssocID="{44A19CAC-8976-4DBC-B5AC-0EAAB997756C}" presName="childTextArrow" presStyleLbl="fgAccFollowNode1" presStyleIdx="3" presStyleCnt="6">
        <dgm:presLayoutVars>
          <dgm:bulletEnabled val="1"/>
        </dgm:presLayoutVars>
      </dgm:prSet>
      <dgm:spPr/>
    </dgm:pt>
    <dgm:pt modelId="{A03398BB-DA83-477C-B187-6D39D44E7DB1}" type="pres">
      <dgm:prSet presAssocID="{3A743A3D-5550-4A1F-8FC2-836C4FB0E904}" presName="sp" presStyleCnt="0"/>
      <dgm:spPr/>
    </dgm:pt>
    <dgm:pt modelId="{87A0AABA-EC6D-49A5-B544-5D00C190A485}" type="pres">
      <dgm:prSet presAssocID="{3CF5C40B-8437-4C67-AFB8-14ECCA489F40}" presName="arrowAndChildren" presStyleCnt="0"/>
      <dgm:spPr/>
    </dgm:pt>
    <dgm:pt modelId="{A83CF939-603D-468F-B19A-9408CF2F8038}" type="pres">
      <dgm:prSet presAssocID="{3CF5C40B-8437-4C67-AFB8-14ECCA489F40}" presName="parentTextArrow" presStyleLbl="node1" presStyleIdx="1" presStyleCnt="3"/>
      <dgm:spPr/>
    </dgm:pt>
    <dgm:pt modelId="{1D3CEF7B-02A0-4E9F-BD04-2A90BDE32D90}" type="pres">
      <dgm:prSet presAssocID="{3CF5C40B-8437-4C67-AFB8-14ECCA489F40}" presName="arrow" presStyleLbl="node1" presStyleIdx="2" presStyleCnt="3"/>
      <dgm:spPr/>
    </dgm:pt>
    <dgm:pt modelId="{F9B246B0-FCFF-4010-BBA9-A25D2065781E}" type="pres">
      <dgm:prSet presAssocID="{3CF5C40B-8437-4C67-AFB8-14ECCA489F40}" presName="descendantArrow" presStyleCnt="0"/>
      <dgm:spPr/>
    </dgm:pt>
    <dgm:pt modelId="{AD3B9917-E97B-41AA-A745-5AC413761961}" type="pres">
      <dgm:prSet presAssocID="{B4CF9023-2D30-4C05-B170-5E2AB5D0485E}" presName="childTextArrow" presStyleLbl="fgAccFollowNode1" presStyleIdx="4" presStyleCnt="6">
        <dgm:presLayoutVars>
          <dgm:bulletEnabled val="1"/>
        </dgm:presLayoutVars>
      </dgm:prSet>
      <dgm:spPr/>
    </dgm:pt>
    <dgm:pt modelId="{37B6F777-030B-4977-990C-FC7277809399}" type="pres">
      <dgm:prSet presAssocID="{F1B8F56C-F1FB-4C7C-A3E4-A6117521A55C}" presName="childTextArrow" presStyleLbl="fgAccFollowNode1" presStyleIdx="5" presStyleCnt="6">
        <dgm:presLayoutVars>
          <dgm:bulletEnabled val="1"/>
        </dgm:presLayoutVars>
      </dgm:prSet>
      <dgm:spPr/>
    </dgm:pt>
  </dgm:ptLst>
  <dgm:cxnLst>
    <dgm:cxn modelId="{A1B8DB08-7A6B-4B4E-9C13-15EB5FDB3DF7}" srcId="{F7803712-6B38-4F0F-B574-2AB98B100EE0}" destId="{224F65D1-B799-4619-A229-8451DD2A857B}" srcOrd="2" destOrd="0" parTransId="{A387A9C7-7C2C-43C7-A53D-B8D31668EDDA}" sibTransId="{56273748-E5C9-4EC9-8169-01F817AC34E2}"/>
    <dgm:cxn modelId="{23C88D09-2AFE-40E7-83FB-E9EB977F338A}" type="presOf" srcId="{44A19CAC-8976-4DBC-B5AC-0EAAB997756C}" destId="{BB03AA34-162E-40B5-A166-7D4569F75939}" srcOrd="0" destOrd="0" presId="urn:microsoft.com/office/officeart/2005/8/layout/process4"/>
    <dgm:cxn modelId="{4461BB11-04BA-467B-BA62-A5AE69FD95A9}" srcId="{224F65D1-B799-4619-A229-8451DD2A857B}" destId="{C8ED2CDE-1FF0-459D-B0B1-5ECDF19707CD}" srcOrd="0" destOrd="0" parTransId="{8D00FE49-891B-4416-979F-FB537FD6046E}" sibTransId="{7BC94FEE-55D2-4617-9045-B02DAD0FDC4D}"/>
    <dgm:cxn modelId="{7C4B401F-0552-4DE3-87CD-D0BD0CBA7082}" srcId="{4A751CDB-1AD0-4350-917F-A5E6EFC5788C}" destId="{A099884C-1BAE-484C-AE8A-467B314D350C}" srcOrd="0" destOrd="0" parTransId="{AF1BF5E0-CE60-410D-A11A-9D6F21A2CAEF}" sibTransId="{4B0ECDC8-52A2-4462-A789-22D16CF7544F}"/>
    <dgm:cxn modelId="{269DBF20-78BF-44CC-B2F8-82C1BA569CDA}" type="presOf" srcId="{B4CF9023-2D30-4C05-B170-5E2AB5D0485E}" destId="{AD3B9917-E97B-41AA-A745-5AC413761961}" srcOrd="0" destOrd="0" presId="urn:microsoft.com/office/officeart/2005/8/layout/process4"/>
    <dgm:cxn modelId="{FAF65523-702B-43BB-B364-E5D38F0B2CE6}" type="presOf" srcId="{AF57EC0F-4FFD-4CCD-9588-1584EFE6291F}" destId="{EF9343A9-4FA5-4968-B57B-53CA5C2EF5DD}" srcOrd="0" destOrd="0" presId="urn:microsoft.com/office/officeart/2005/8/layout/process4"/>
    <dgm:cxn modelId="{00FC8D30-2A40-4BB5-A39B-6B3F5B890EE9}" srcId="{3CF5C40B-8437-4C67-AFB8-14ECCA489F40}" destId="{F1B8F56C-F1FB-4C7C-A3E4-A6117521A55C}" srcOrd="1" destOrd="0" parTransId="{6E60238C-15B7-4CFD-B19F-37278596A23D}" sibTransId="{8C11B6C4-8001-499D-87A2-6636E6FC38DA}"/>
    <dgm:cxn modelId="{60749F34-6EA0-4235-BB13-FB91F6702403}" type="presOf" srcId="{F7803712-6B38-4F0F-B574-2AB98B100EE0}" destId="{7DCB0766-6F59-4BD5-9832-0C35681D00CB}" srcOrd="0" destOrd="0" presId="urn:microsoft.com/office/officeart/2005/8/layout/process4"/>
    <dgm:cxn modelId="{D0CB895F-CFE2-4205-8FF8-67112086FE5F}" type="presOf" srcId="{3CF5C40B-8437-4C67-AFB8-14ECCA489F40}" destId="{A83CF939-603D-468F-B19A-9408CF2F8038}" srcOrd="0" destOrd="0" presId="urn:microsoft.com/office/officeart/2005/8/layout/process4"/>
    <dgm:cxn modelId="{1A691363-67BF-44F6-8653-F2FE58620317}" type="presOf" srcId="{3CF5C40B-8437-4C67-AFB8-14ECCA489F40}" destId="{1D3CEF7B-02A0-4E9F-BD04-2A90BDE32D90}" srcOrd="1" destOrd="0" presId="urn:microsoft.com/office/officeart/2005/8/layout/process4"/>
    <dgm:cxn modelId="{53B07648-B269-421E-AA40-B6D25775B7E4}" srcId="{4A751CDB-1AD0-4350-917F-A5E6EFC5788C}" destId="{44A19CAC-8976-4DBC-B5AC-0EAAB997756C}" srcOrd="1" destOrd="0" parTransId="{475DD684-0BFE-4093-BEC9-C7C843E24A68}" sibTransId="{EA81A0AB-2820-4B09-8C87-ACAAC06706A6}"/>
    <dgm:cxn modelId="{53EB974E-0162-431A-AD62-0C7E313AD2E7}" srcId="{3CF5C40B-8437-4C67-AFB8-14ECCA489F40}" destId="{B4CF9023-2D30-4C05-B170-5E2AB5D0485E}" srcOrd="0" destOrd="0" parTransId="{9169973A-0B47-459F-948A-044CE9B6AFAC}" sibTransId="{37626797-6868-4DE5-B9DF-04CA41D1E2B1}"/>
    <dgm:cxn modelId="{A5D22A70-9384-44F3-B558-3E3A40EBAB59}" type="presOf" srcId="{224F65D1-B799-4619-A229-8451DD2A857B}" destId="{A9E1E664-F641-454C-A995-D2694F1F5A7A}" srcOrd="0" destOrd="0" presId="urn:microsoft.com/office/officeart/2005/8/layout/process4"/>
    <dgm:cxn modelId="{A28CDD71-681D-4816-B194-B7D327FA2240}" srcId="{F7803712-6B38-4F0F-B574-2AB98B100EE0}" destId="{3CF5C40B-8437-4C67-AFB8-14ECCA489F40}" srcOrd="0" destOrd="0" parTransId="{859F5682-1944-4E1A-A8CB-0A248C9A79B1}" sibTransId="{3A743A3D-5550-4A1F-8FC2-836C4FB0E904}"/>
    <dgm:cxn modelId="{8CF86153-8AAD-4921-9413-E68BA50882D7}" type="presOf" srcId="{A099884C-1BAE-484C-AE8A-467B314D350C}" destId="{8B7DF85F-841F-447E-A695-0FDD0B2B8FCF}" srcOrd="0" destOrd="0" presId="urn:microsoft.com/office/officeart/2005/8/layout/process4"/>
    <dgm:cxn modelId="{6E6BC78E-730A-413B-9006-25546F43AE9A}" type="presOf" srcId="{F1B8F56C-F1FB-4C7C-A3E4-A6117521A55C}" destId="{37B6F777-030B-4977-990C-FC7277809399}" srcOrd="0" destOrd="0" presId="urn:microsoft.com/office/officeart/2005/8/layout/process4"/>
    <dgm:cxn modelId="{41BEB595-68E0-41F6-B93B-4A0AEE44DFA8}" srcId="{224F65D1-B799-4619-A229-8451DD2A857B}" destId="{AF57EC0F-4FFD-4CCD-9588-1584EFE6291F}" srcOrd="1" destOrd="0" parTransId="{A7133DB9-3607-4B3C-B9FE-3A54F5BF0153}" sibTransId="{D1CD5837-316C-49DB-BDE4-3453716FBC61}"/>
    <dgm:cxn modelId="{7F06E8A0-979A-43BA-A725-398379FF1F73}" srcId="{F7803712-6B38-4F0F-B574-2AB98B100EE0}" destId="{4A751CDB-1AD0-4350-917F-A5E6EFC5788C}" srcOrd="1" destOrd="0" parTransId="{B33AC881-08AA-4541-B129-4A7EAA244825}" sibTransId="{627C62E0-04A5-4BFA-8F56-FD766241F959}"/>
    <dgm:cxn modelId="{A6F620AA-1FAF-497D-AE9D-2A252E6E12ED}" type="presOf" srcId="{C8ED2CDE-1FF0-459D-B0B1-5ECDF19707CD}" destId="{B3690382-1D00-479F-B3C0-55EF1D614E85}" srcOrd="0" destOrd="0" presId="urn:microsoft.com/office/officeart/2005/8/layout/process4"/>
    <dgm:cxn modelId="{BF2401AC-B05B-4A60-ADC2-E96E0BAEDCB4}" type="presOf" srcId="{4A751CDB-1AD0-4350-917F-A5E6EFC5788C}" destId="{1BD32702-7340-4935-92EC-816D2D3F44EE}" srcOrd="0" destOrd="0" presId="urn:microsoft.com/office/officeart/2005/8/layout/process4"/>
    <dgm:cxn modelId="{976D8CC7-F0D9-4137-8965-8270DC8B467D}" type="presOf" srcId="{4A751CDB-1AD0-4350-917F-A5E6EFC5788C}" destId="{D42E622C-57DC-43AD-83F5-1A2704862558}" srcOrd="1" destOrd="0" presId="urn:microsoft.com/office/officeart/2005/8/layout/process4"/>
    <dgm:cxn modelId="{48CB5CDC-B656-4790-A3B8-1917325BFB73}" type="presOf" srcId="{224F65D1-B799-4619-A229-8451DD2A857B}" destId="{0A341F66-5FC3-4E7D-A975-80F4E8EE71E6}" srcOrd="1" destOrd="0" presId="urn:microsoft.com/office/officeart/2005/8/layout/process4"/>
    <dgm:cxn modelId="{95603976-65A2-4ED1-9649-7701D5E00034}" type="presParOf" srcId="{7DCB0766-6F59-4BD5-9832-0C35681D00CB}" destId="{51C6259D-CB13-4745-A0BB-7A6DDD611BC0}" srcOrd="0" destOrd="0" presId="urn:microsoft.com/office/officeart/2005/8/layout/process4"/>
    <dgm:cxn modelId="{A1E42021-BBA6-4212-AE72-324F1B9CA1D7}" type="presParOf" srcId="{51C6259D-CB13-4745-A0BB-7A6DDD611BC0}" destId="{A9E1E664-F641-454C-A995-D2694F1F5A7A}" srcOrd="0" destOrd="0" presId="urn:microsoft.com/office/officeart/2005/8/layout/process4"/>
    <dgm:cxn modelId="{674FC459-1B9E-4D7B-A25D-3B98C9E39618}" type="presParOf" srcId="{51C6259D-CB13-4745-A0BB-7A6DDD611BC0}" destId="{0A341F66-5FC3-4E7D-A975-80F4E8EE71E6}" srcOrd="1" destOrd="0" presId="urn:microsoft.com/office/officeart/2005/8/layout/process4"/>
    <dgm:cxn modelId="{15604BB0-2483-45E1-80FE-69BEFB8734D1}" type="presParOf" srcId="{51C6259D-CB13-4745-A0BB-7A6DDD611BC0}" destId="{CD4C0B6E-2F72-48DC-9379-17F9827FB00E}" srcOrd="2" destOrd="0" presId="urn:microsoft.com/office/officeart/2005/8/layout/process4"/>
    <dgm:cxn modelId="{915D5407-BD45-4C0A-822F-AD6CAB3C7F7A}" type="presParOf" srcId="{CD4C0B6E-2F72-48DC-9379-17F9827FB00E}" destId="{B3690382-1D00-479F-B3C0-55EF1D614E85}" srcOrd="0" destOrd="0" presId="urn:microsoft.com/office/officeart/2005/8/layout/process4"/>
    <dgm:cxn modelId="{7EBAB5AC-5788-4DC3-AD67-29EA5E85EC39}" type="presParOf" srcId="{CD4C0B6E-2F72-48DC-9379-17F9827FB00E}" destId="{EF9343A9-4FA5-4968-B57B-53CA5C2EF5DD}" srcOrd="1" destOrd="0" presId="urn:microsoft.com/office/officeart/2005/8/layout/process4"/>
    <dgm:cxn modelId="{3C3B24D8-A780-4B1D-B879-7A2271CA8E19}" type="presParOf" srcId="{7DCB0766-6F59-4BD5-9832-0C35681D00CB}" destId="{AB116A43-5A05-4B80-B92E-5D1D88089CCC}" srcOrd="1" destOrd="0" presId="urn:microsoft.com/office/officeart/2005/8/layout/process4"/>
    <dgm:cxn modelId="{83809F47-7799-4BBE-B83E-8ECA9BE265D4}" type="presParOf" srcId="{7DCB0766-6F59-4BD5-9832-0C35681D00CB}" destId="{CE7B67B1-3644-4D34-9E23-E58510BE4A79}" srcOrd="2" destOrd="0" presId="urn:microsoft.com/office/officeart/2005/8/layout/process4"/>
    <dgm:cxn modelId="{10BB9D6F-3689-4A30-91D1-577176B353DE}" type="presParOf" srcId="{CE7B67B1-3644-4D34-9E23-E58510BE4A79}" destId="{1BD32702-7340-4935-92EC-816D2D3F44EE}" srcOrd="0" destOrd="0" presId="urn:microsoft.com/office/officeart/2005/8/layout/process4"/>
    <dgm:cxn modelId="{7524CCCC-E5D6-4EB5-9239-3A07986D4644}" type="presParOf" srcId="{CE7B67B1-3644-4D34-9E23-E58510BE4A79}" destId="{D42E622C-57DC-43AD-83F5-1A2704862558}" srcOrd="1" destOrd="0" presId="urn:microsoft.com/office/officeart/2005/8/layout/process4"/>
    <dgm:cxn modelId="{EE74364F-DA59-4CBA-9E5A-9A04E39AA938}" type="presParOf" srcId="{CE7B67B1-3644-4D34-9E23-E58510BE4A79}" destId="{EFE7CC46-EF7C-44ED-B2D8-FE0CB23A60F2}" srcOrd="2" destOrd="0" presId="urn:microsoft.com/office/officeart/2005/8/layout/process4"/>
    <dgm:cxn modelId="{38210A37-2952-4A01-B2DF-E0BE4A0436C8}" type="presParOf" srcId="{EFE7CC46-EF7C-44ED-B2D8-FE0CB23A60F2}" destId="{8B7DF85F-841F-447E-A695-0FDD0B2B8FCF}" srcOrd="0" destOrd="0" presId="urn:microsoft.com/office/officeart/2005/8/layout/process4"/>
    <dgm:cxn modelId="{E7DB72BB-0A8D-4B0B-848A-96A41843E56D}" type="presParOf" srcId="{EFE7CC46-EF7C-44ED-B2D8-FE0CB23A60F2}" destId="{BB03AA34-162E-40B5-A166-7D4569F75939}" srcOrd="1" destOrd="0" presId="urn:microsoft.com/office/officeart/2005/8/layout/process4"/>
    <dgm:cxn modelId="{18B84FCF-DD09-44FF-A9A9-88E07FC84554}" type="presParOf" srcId="{7DCB0766-6F59-4BD5-9832-0C35681D00CB}" destId="{A03398BB-DA83-477C-B187-6D39D44E7DB1}" srcOrd="3" destOrd="0" presId="urn:microsoft.com/office/officeart/2005/8/layout/process4"/>
    <dgm:cxn modelId="{233D0ECA-AD38-4185-A6D8-916D618131CA}" type="presParOf" srcId="{7DCB0766-6F59-4BD5-9832-0C35681D00CB}" destId="{87A0AABA-EC6D-49A5-B544-5D00C190A485}" srcOrd="4" destOrd="0" presId="urn:microsoft.com/office/officeart/2005/8/layout/process4"/>
    <dgm:cxn modelId="{D5CF2706-FEF4-47D8-861D-D28C2F6FC590}" type="presParOf" srcId="{87A0AABA-EC6D-49A5-B544-5D00C190A485}" destId="{A83CF939-603D-468F-B19A-9408CF2F8038}" srcOrd="0" destOrd="0" presId="urn:microsoft.com/office/officeart/2005/8/layout/process4"/>
    <dgm:cxn modelId="{E44FD47B-63BF-4881-978B-8672C89C7946}" type="presParOf" srcId="{87A0AABA-EC6D-49A5-B544-5D00C190A485}" destId="{1D3CEF7B-02A0-4E9F-BD04-2A90BDE32D90}" srcOrd="1" destOrd="0" presId="urn:microsoft.com/office/officeart/2005/8/layout/process4"/>
    <dgm:cxn modelId="{1C817599-C2E3-47ED-8142-0DDCA2541BE0}" type="presParOf" srcId="{87A0AABA-EC6D-49A5-B544-5D00C190A485}" destId="{F9B246B0-FCFF-4010-BBA9-A25D2065781E}" srcOrd="2" destOrd="0" presId="urn:microsoft.com/office/officeart/2005/8/layout/process4"/>
    <dgm:cxn modelId="{51A8DE9B-AC18-415C-8369-6440BD9B4889}" type="presParOf" srcId="{F9B246B0-FCFF-4010-BBA9-A25D2065781E}" destId="{AD3B9917-E97B-41AA-A745-5AC413761961}" srcOrd="0" destOrd="0" presId="urn:microsoft.com/office/officeart/2005/8/layout/process4"/>
    <dgm:cxn modelId="{EBF751EB-020C-4CF7-A3B0-24CE153C22C1}" type="presParOf" srcId="{F9B246B0-FCFF-4010-BBA9-A25D2065781E}" destId="{37B6F777-030B-4977-990C-FC7277809399}" srcOrd="1"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7DF904F-0CD0-4607-9352-4766D73C7C9E}"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lt-LT"/>
        </a:p>
      </dgm:t>
    </dgm:pt>
    <dgm:pt modelId="{A3F4A967-F58A-4E8E-A480-7C7C94D3B0DD}">
      <dgm:prSet phldrT="[Text]" custT="1"/>
      <dgm:spPr/>
      <dgm:t>
        <a:bodyPr/>
        <a:lstStyle/>
        <a:p>
          <a:r>
            <a:rPr lang="lt-LT" sz="1600" dirty="0">
              <a:effectLst/>
            </a:rPr>
            <a:t>Pirkimas</a:t>
          </a:r>
          <a:endParaRPr lang="lt-LT" sz="1600" dirty="0"/>
        </a:p>
      </dgm:t>
    </dgm:pt>
    <dgm:pt modelId="{D20DD910-610C-4524-B644-044A5C830C23}" type="parTrans" cxnId="{588E0997-7E02-4948-A5AB-C9A16EF929FF}">
      <dgm:prSet/>
      <dgm:spPr/>
      <dgm:t>
        <a:bodyPr/>
        <a:lstStyle/>
        <a:p>
          <a:endParaRPr lang="lt-LT"/>
        </a:p>
      </dgm:t>
    </dgm:pt>
    <dgm:pt modelId="{5F8D4F2F-350F-45B6-A024-798E3E47CFCA}" type="sibTrans" cxnId="{588E0997-7E02-4948-A5AB-C9A16EF929FF}">
      <dgm:prSet/>
      <dgm:spPr/>
      <dgm:t>
        <a:bodyPr/>
        <a:lstStyle/>
        <a:p>
          <a:endParaRPr lang="lt-LT"/>
        </a:p>
      </dgm:t>
    </dgm:pt>
    <dgm:pt modelId="{823066BD-00D0-4AE2-88F7-1CD5E95A9ED1}">
      <dgm:prSet phldrT="[Text]" custT="1"/>
      <dgm:spPr/>
      <dgm:t>
        <a:bodyPr/>
        <a:lstStyle/>
        <a:p>
          <a:r>
            <a:rPr lang="lt-LT" sz="1600" dirty="0">
              <a:effectLst/>
            </a:rPr>
            <a:t>2021-07-01</a:t>
          </a:r>
          <a:endParaRPr lang="lt-LT" sz="1600" dirty="0"/>
        </a:p>
      </dgm:t>
    </dgm:pt>
    <dgm:pt modelId="{7A37AAEA-9962-45E6-B17E-A57AB57A9A78}" type="parTrans" cxnId="{332DC579-ACEA-4CA0-BE0B-8F8832848C3B}">
      <dgm:prSet/>
      <dgm:spPr/>
      <dgm:t>
        <a:bodyPr/>
        <a:lstStyle/>
        <a:p>
          <a:endParaRPr lang="lt-LT"/>
        </a:p>
      </dgm:t>
    </dgm:pt>
    <dgm:pt modelId="{EDD7B010-7B80-45FE-9168-40BF12A3CD71}" type="sibTrans" cxnId="{332DC579-ACEA-4CA0-BE0B-8F8832848C3B}">
      <dgm:prSet/>
      <dgm:spPr/>
      <dgm:t>
        <a:bodyPr/>
        <a:lstStyle/>
        <a:p>
          <a:endParaRPr lang="lt-LT"/>
        </a:p>
      </dgm:t>
    </dgm:pt>
    <dgm:pt modelId="{9F22FAF9-3859-47B0-9561-F700D20ED203}">
      <dgm:prSet phldrT="[Text]" custT="1"/>
      <dgm:spPr/>
      <dgm:t>
        <a:bodyPr/>
        <a:lstStyle/>
        <a:p>
          <a:r>
            <a:rPr lang="lt-LT" sz="1600" dirty="0">
              <a:effectLst/>
            </a:rPr>
            <a:t>2021-11-03</a:t>
          </a:r>
          <a:endParaRPr lang="lt-LT" sz="1600" dirty="0"/>
        </a:p>
      </dgm:t>
    </dgm:pt>
    <dgm:pt modelId="{2445040D-D079-46CF-9D38-48E317365525}" type="parTrans" cxnId="{3429790A-8C6B-4944-8E0A-DFD376ED28BE}">
      <dgm:prSet/>
      <dgm:spPr/>
      <dgm:t>
        <a:bodyPr/>
        <a:lstStyle/>
        <a:p>
          <a:endParaRPr lang="lt-LT"/>
        </a:p>
      </dgm:t>
    </dgm:pt>
    <dgm:pt modelId="{826DFD25-18D8-4E6A-87ED-83F4706A06A8}" type="sibTrans" cxnId="{3429790A-8C6B-4944-8E0A-DFD376ED28BE}">
      <dgm:prSet/>
      <dgm:spPr/>
      <dgm:t>
        <a:bodyPr/>
        <a:lstStyle/>
        <a:p>
          <a:endParaRPr lang="lt-LT"/>
        </a:p>
      </dgm:t>
    </dgm:pt>
    <dgm:pt modelId="{8EA1A423-484B-42A5-AE13-25A9C7EDE936}">
      <dgm:prSet phldrT="[Text]" custT="1"/>
      <dgm:spPr/>
      <dgm:t>
        <a:bodyPr/>
        <a:lstStyle/>
        <a:p>
          <a:r>
            <a:rPr lang="lt-LT" sz="1600" dirty="0">
              <a:effectLst/>
            </a:rPr>
            <a:t>Sutartis su konkurso laimėtoju</a:t>
          </a:r>
          <a:endParaRPr lang="lt-LT" sz="1600" dirty="0"/>
        </a:p>
      </dgm:t>
    </dgm:pt>
    <dgm:pt modelId="{A3180BE9-D9BD-4E1B-9D8C-6E55726F720D}" type="parTrans" cxnId="{B6F3A6FC-45D5-42FC-8672-803E8CBCE7C2}">
      <dgm:prSet/>
      <dgm:spPr/>
      <dgm:t>
        <a:bodyPr/>
        <a:lstStyle/>
        <a:p>
          <a:endParaRPr lang="lt-LT"/>
        </a:p>
      </dgm:t>
    </dgm:pt>
    <dgm:pt modelId="{A5256647-ABEE-4699-BF7E-FE7B9C9342C4}" type="sibTrans" cxnId="{B6F3A6FC-45D5-42FC-8672-803E8CBCE7C2}">
      <dgm:prSet/>
      <dgm:spPr/>
      <dgm:t>
        <a:bodyPr/>
        <a:lstStyle/>
        <a:p>
          <a:endParaRPr lang="lt-LT"/>
        </a:p>
      </dgm:t>
    </dgm:pt>
    <dgm:pt modelId="{9DC224A4-DA96-4986-AC74-204B89318B67}">
      <dgm:prSet phldrT="[Text]" custT="1"/>
      <dgm:spPr/>
      <dgm:t>
        <a:bodyPr/>
        <a:lstStyle/>
        <a:p>
          <a:r>
            <a:rPr lang="lt-LT" sz="1600" dirty="0">
              <a:effectLst/>
            </a:rPr>
            <a:t>2021-11-05</a:t>
          </a:r>
          <a:endParaRPr lang="lt-LT" sz="1600" dirty="0"/>
        </a:p>
      </dgm:t>
    </dgm:pt>
    <dgm:pt modelId="{73BB8BF9-DCDD-4CFF-B872-9E9174502853}" type="parTrans" cxnId="{F0D3B17B-3288-43CB-A5F5-86A553355366}">
      <dgm:prSet/>
      <dgm:spPr/>
      <dgm:t>
        <a:bodyPr/>
        <a:lstStyle/>
        <a:p>
          <a:endParaRPr lang="lt-LT"/>
        </a:p>
      </dgm:t>
    </dgm:pt>
    <dgm:pt modelId="{BD8F25F7-7D15-42E1-9007-B3C683D8D953}" type="sibTrans" cxnId="{F0D3B17B-3288-43CB-A5F5-86A553355366}">
      <dgm:prSet/>
      <dgm:spPr/>
      <dgm:t>
        <a:bodyPr/>
        <a:lstStyle/>
        <a:p>
          <a:endParaRPr lang="lt-LT"/>
        </a:p>
      </dgm:t>
    </dgm:pt>
    <dgm:pt modelId="{A8A67874-5089-4E71-BDAD-7BE401C8BE7F}">
      <dgm:prSet phldrT="[Text]" custT="1"/>
      <dgm:spPr/>
      <dgm:t>
        <a:bodyPr/>
        <a:lstStyle/>
        <a:p>
          <a:r>
            <a:rPr lang="lt-LT" sz="1600" dirty="0">
              <a:effectLst/>
            </a:rPr>
            <a:t>2021-11-2</a:t>
          </a:r>
          <a:r>
            <a:rPr lang="en-US" sz="1600" dirty="0">
              <a:effectLst/>
            </a:rPr>
            <a:t>5</a:t>
          </a:r>
          <a:endParaRPr lang="lt-LT" sz="1600" dirty="0"/>
        </a:p>
      </dgm:t>
    </dgm:pt>
    <dgm:pt modelId="{E9D897F9-F028-4DD4-87A1-A4BFFA37E0DD}" type="parTrans" cxnId="{3EEA807A-4D87-4A31-B1A0-1C2B0699E57B}">
      <dgm:prSet/>
      <dgm:spPr/>
      <dgm:t>
        <a:bodyPr/>
        <a:lstStyle/>
        <a:p>
          <a:endParaRPr lang="lt-LT"/>
        </a:p>
      </dgm:t>
    </dgm:pt>
    <dgm:pt modelId="{C6A13BD4-7572-4B39-9E85-A95B193E2AF3}" type="sibTrans" cxnId="{3EEA807A-4D87-4A31-B1A0-1C2B0699E57B}">
      <dgm:prSet/>
      <dgm:spPr/>
      <dgm:t>
        <a:bodyPr/>
        <a:lstStyle/>
        <a:p>
          <a:endParaRPr lang="lt-LT"/>
        </a:p>
      </dgm:t>
    </dgm:pt>
    <dgm:pt modelId="{45CE503E-1A38-4F92-89CF-F2AD6D4B0535}">
      <dgm:prSet phldrT="[Text]" custT="1"/>
      <dgm:spPr/>
      <dgm:t>
        <a:bodyPr/>
        <a:lstStyle/>
        <a:p>
          <a:r>
            <a:rPr lang="en-US" sz="1600" dirty="0" err="1">
              <a:effectLst/>
            </a:rPr>
            <a:t>Vandenilio</a:t>
          </a:r>
          <a:r>
            <a:rPr lang="en-US" sz="1600" dirty="0">
              <a:effectLst/>
            </a:rPr>
            <a:t> </a:t>
          </a:r>
          <a:r>
            <a:rPr lang="lt-LT" sz="1600" dirty="0">
              <a:effectLst/>
            </a:rPr>
            <a:t>plėtros gairių pristatymas H2 platformai</a:t>
          </a:r>
          <a:endParaRPr lang="lt-LT" sz="1600" dirty="0"/>
        </a:p>
      </dgm:t>
    </dgm:pt>
    <dgm:pt modelId="{8C975BAF-5BC0-4497-82D0-CEC665848779}" type="parTrans" cxnId="{19FD20A0-98D8-44B6-9377-83AF5B57078B}">
      <dgm:prSet/>
      <dgm:spPr/>
      <dgm:t>
        <a:bodyPr/>
        <a:lstStyle/>
        <a:p>
          <a:endParaRPr lang="lt-LT"/>
        </a:p>
      </dgm:t>
    </dgm:pt>
    <dgm:pt modelId="{D757E597-40D0-400C-A8C0-F83D310C9359}" type="sibTrans" cxnId="{19FD20A0-98D8-44B6-9377-83AF5B57078B}">
      <dgm:prSet/>
      <dgm:spPr/>
      <dgm:t>
        <a:bodyPr/>
        <a:lstStyle/>
        <a:p>
          <a:endParaRPr lang="lt-LT"/>
        </a:p>
      </dgm:t>
    </dgm:pt>
    <dgm:pt modelId="{E7B4020C-417A-4FEF-8E07-B623DC9F0EDF}">
      <dgm:prSet phldrT="[Text]" custT="1"/>
      <dgm:spPr/>
      <dgm:t>
        <a:bodyPr/>
        <a:lstStyle/>
        <a:p>
          <a:r>
            <a:rPr lang="lt-LT" sz="1600" dirty="0">
              <a:effectLst/>
            </a:rPr>
            <a:t>2021 m. gruodis</a:t>
          </a:r>
          <a:endParaRPr lang="lt-LT" sz="1600" dirty="0"/>
        </a:p>
      </dgm:t>
    </dgm:pt>
    <dgm:pt modelId="{50363C66-3022-40DA-A150-B90C20E4E2A2}" type="parTrans" cxnId="{959828D7-51E5-4294-9687-506DF5924D97}">
      <dgm:prSet/>
      <dgm:spPr/>
      <dgm:t>
        <a:bodyPr/>
        <a:lstStyle/>
        <a:p>
          <a:endParaRPr lang="lt-LT"/>
        </a:p>
      </dgm:t>
    </dgm:pt>
    <dgm:pt modelId="{B4CFB76D-C8F5-41D9-9E61-8AEA5A96A252}" type="sibTrans" cxnId="{959828D7-51E5-4294-9687-506DF5924D97}">
      <dgm:prSet/>
      <dgm:spPr/>
      <dgm:t>
        <a:bodyPr/>
        <a:lstStyle/>
        <a:p>
          <a:endParaRPr lang="lt-LT"/>
        </a:p>
      </dgm:t>
    </dgm:pt>
    <dgm:pt modelId="{D9ADED7E-3D65-438F-8A29-0A8626263EBB}">
      <dgm:prSet phldrT="[Text]" custT="1"/>
      <dgm:spPr/>
      <dgm:t>
        <a:bodyPr/>
        <a:lstStyle/>
        <a:p>
          <a:r>
            <a:rPr lang="lt-LT" sz="1600" dirty="0">
              <a:effectLst/>
            </a:rPr>
            <a:t>2022 m. sausis</a:t>
          </a:r>
          <a:endParaRPr lang="lt-LT" sz="1600" dirty="0"/>
        </a:p>
      </dgm:t>
    </dgm:pt>
    <dgm:pt modelId="{92EC2A26-0CF3-451A-912A-FDB8B7E10DBB}" type="parTrans" cxnId="{F8CDBD36-C520-492B-96F5-298CD8263CD8}">
      <dgm:prSet/>
      <dgm:spPr/>
      <dgm:t>
        <a:bodyPr/>
        <a:lstStyle/>
        <a:p>
          <a:endParaRPr lang="lt-LT"/>
        </a:p>
      </dgm:t>
    </dgm:pt>
    <dgm:pt modelId="{3CCBBE33-E815-451F-9A2A-AE5559531387}" type="sibTrans" cxnId="{F8CDBD36-C520-492B-96F5-298CD8263CD8}">
      <dgm:prSet/>
      <dgm:spPr/>
      <dgm:t>
        <a:bodyPr/>
        <a:lstStyle/>
        <a:p>
          <a:endParaRPr lang="lt-LT"/>
        </a:p>
      </dgm:t>
    </dgm:pt>
    <dgm:pt modelId="{2B86991D-D917-4D49-B5FF-EFFCF0D3973C}" type="pres">
      <dgm:prSet presAssocID="{17DF904F-0CD0-4607-9352-4766D73C7C9E}" presName="Name0" presStyleCnt="0">
        <dgm:presLayoutVars>
          <dgm:dir/>
          <dgm:animLvl val="lvl"/>
          <dgm:resizeHandles val="exact"/>
        </dgm:presLayoutVars>
      </dgm:prSet>
      <dgm:spPr/>
    </dgm:pt>
    <dgm:pt modelId="{4AB72574-1EE4-479B-91DD-271075C0AC01}" type="pres">
      <dgm:prSet presAssocID="{45CE503E-1A38-4F92-89CF-F2AD6D4B0535}" presName="boxAndChildren" presStyleCnt="0"/>
      <dgm:spPr/>
    </dgm:pt>
    <dgm:pt modelId="{0032A631-2FF9-42EB-AA94-E64CA8165202}" type="pres">
      <dgm:prSet presAssocID="{45CE503E-1A38-4F92-89CF-F2AD6D4B0535}" presName="parentTextBox" presStyleLbl="node1" presStyleIdx="0" presStyleCnt="3"/>
      <dgm:spPr/>
    </dgm:pt>
    <dgm:pt modelId="{F094961E-BFBE-4EE6-B01E-AAB8E5C5ADE7}" type="pres">
      <dgm:prSet presAssocID="{45CE503E-1A38-4F92-89CF-F2AD6D4B0535}" presName="entireBox" presStyleLbl="node1" presStyleIdx="0" presStyleCnt="3"/>
      <dgm:spPr/>
    </dgm:pt>
    <dgm:pt modelId="{4B0EA080-9BEE-4C24-BE4A-D7E2B89A964A}" type="pres">
      <dgm:prSet presAssocID="{45CE503E-1A38-4F92-89CF-F2AD6D4B0535}" presName="descendantBox" presStyleCnt="0"/>
      <dgm:spPr/>
    </dgm:pt>
    <dgm:pt modelId="{29B87450-CE30-40E4-8C3A-8CF73B2B8BA1}" type="pres">
      <dgm:prSet presAssocID="{E7B4020C-417A-4FEF-8E07-B623DC9F0EDF}" presName="childTextBox" presStyleLbl="fgAccFollowNode1" presStyleIdx="0" presStyleCnt="6">
        <dgm:presLayoutVars>
          <dgm:bulletEnabled val="1"/>
        </dgm:presLayoutVars>
      </dgm:prSet>
      <dgm:spPr/>
    </dgm:pt>
    <dgm:pt modelId="{778FE23F-68A5-478B-B925-2D86C130EFBD}" type="pres">
      <dgm:prSet presAssocID="{D9ADED7E-3D65-438F-8A29-0A8626263EBB}" presName="childTextBox" presStyleLbl="fgAccFollowNode1" presStyleIdx="1" presStyleCnt="6">
        <dgm:presLayoutVars>
          <dgm:bulletEnabled val="1"/>
        </dgm:presLayoutVars>
      </dgm:prSet>
      <dgm:spPr/>
    </dgm:pt>
    <dgm:pt modelId="{3B846B68-1984-4DC7-85CF-926834B80DE1}" type="pres">
      <dgm:prSet presAssocID="{A5256647-ABEE-4699-BF7E-FE7B9C9342C4}" presName="sp" presStyleCnt="0"/>
      <dgm:spPr/>
    </dgm:pt>
    <dgm:pt modelId="{D514DB3C-DA27-4C2B-BCF4-25446A1096D1}" type="pres">
      <dgm:prSet presAssocID="{8EA1A423-484B-42A5-AE13-25A9C7EDE936}" presName="arrowAndChildren" presStyleCnt="0"/>
      <dgm:spPr/>
    </dgm:pt>
    <dgm:pt modelId="{928A4CE1-9BF5-4614-81B4-D1F1F7C3E300}" type="pres">
      <dgm:prSet presAssocID="{8EA1A423-484B-42A5-AE13-25A9C7EDE936}" presName="parentTextArrow" presStyleLbl="node1" presStyleIdx="0" presStyleCnt="3"/>
      <dgm:spPr/>
    </dgm:pt>
    <dgm:pt modelId="{D73728BC-68B8-46B5-B7C4-E4181AE70E61}" type="pres">
      <dgm:prSet presAssocID="{8EA1A423-484B-42A5-AE13-25A9C7EDE936}" presName="arrow" presStyleLbl="node1" presStyleIdx="1" presStyleCnt="3"/>
      <dgm:spPr/>
    </dgm:pt>
    <dgm:pt modelId="{BDF2C153-7655-4E40-A1A6-1A9830A914E8}" type="pres">
      <dgm:prSet presAssocID="{8EA1A423-484B-42A5-AE13-25A9C7EDE936}" presName="descendantArrow" presStyleCnt="0"/>
      <dgm:spPr/>
    </dgm:pt>
    <dgm:pt modelId="{E379A6B1-C303-41A1-9DB9-6744CCBEA5B5}" type="pres">
      <dgm:prSet presAssocID="{9DC224A4-DA96-4986-AC74-204B89318B67}" presName="childTextArrow" presStyleLbl="fgAccFollowNode1" presStyleIdx="2" presStyleCnt="6">
        <dgm:presLayoutVars>
          <dgm:bulletEnabled val="1"/>
        </dgm:presLayoutVars>
      </dgm:prSet>
      <dgm:spPr/>
    </dgm:pt>
    <dgm:pt modelId="{7D8EC1CE-BF07-4B0F-96BE-3AFF9B9B5669}" type="pres">
      <dgm:prSet presAssocID="{A8A67874-5089-4E71-BDAD-7BE401C8BE7F}" presName="childTextArrow" presStyleLbl="fgAccFollowNode1" presStyleIdx="3" presStyleCnt="6">
        <dgm:presLayoutVars>
          <dgm:bulletEnabled val="1"/>
        </dgm:presLayoutVars>
      </dgm:prSet>
      <dgm:spPr/>
    </dgm:pt>
    <dgm:pt modelId="{0B4ABB37-E83A-49F8-89C5-03A5FC02F05D}" type="pres">
      <dgm:prSet presAssocID="{5F8D4F2F-350F-45B6-A024-798E3E47CFCA}" presName="sp" presStyleCnt="0"/>
      <dgm:spPr/>
    </dgm:pt>
    <dgm:pt modelId="{810327AF-F0F1-40CD-B7E0-F58369BA5F4D}" type="pres">
      <dgm:prSet presAssocID="{A3F4A967-F58A-4E8E-A480-7C7C94D3B0DD}" presName="arrowAndChildren" presStyleCnt="0"/>
      <dgm:spPr/>
    </dgm:pt>
    <dgm:pt modelId="{A0FEF517-A47D-4F2E-AF56-01D484A12285}" type="pres">
      <dgm:prSet presAssocID="{A3F4A967-F58A-4E8E-A480-7C7C94D3B0DD}" presName="parentTextArrow" presStyleLbl="node1" presStyleIdx="1" presStyleCnt="3"/>
      <dgm:spPr/>
    </dgm:pt>
    <dgm:pt modelId="{D2A3B05F-BF7A-42C2-854B-1D1D82DDE09E}" type="pres">
      <dgm:prSet presAssocID="{A3F4A967-F58A-4E8E-A480-7C7C94D3B0DD}" presName="arrow" presStyleLbl="node1" presStyleIdx="2" presStyleCnt="3" custLinFactNeighborX="-1384" custLinFactNeighborY="-46"/>
      <dgm:spPr/>
    </dgm:pt>
    <dgm:pt modelId="{FCBB827F-6E76-4537-B5D3-0D95FE847EC4}" type="pres">
      <dgm:prSet presAssocID="{A3F4A967-F58A-4E8E-A480-7C7C94D3B0DD}" presName="descendantArrow" presStyleCnt="0"/>
      <dgm:spPr/>
    </dgm:pt>
    <dgm:pt modelId="{86D6AB2E-734A-4CEE-8409-845A42749320}" type="pres">
      <dgm:prSet presAssocID="{823066BD-00D0-4AE2-88F7-1CD5E95A9ED1}" presName="childTextArrow" presStyleLbl="fgAccFollowNode1" presStyleIdx="4" presStyleCnt="6">
        <dgm:presLayoutVars>
          <dgm:bulletEnabled val="1"/>
        </dgm:presLayoutVars>
      </dgm:prSet>
      <dgm:spPr/>
    </dgm:pt>
    <dgm:pt modelId="{90C1B1A9-1AA8-4DA5-852D-12F690639ECF}" type="pres">
      <dgm:prSet presAssocID="{9F22FAF9-3859-47B0-9561-F700D20ED203}" presName="childTextArrow" presStyleLbl="fgAccFollowNode1" presStyleIdx="5" presStyleCnt="6">
        <dgm:presLayoutVars>
          <dgm:bulletEnabled val="1"/>
        </dgm:presLayoutVars>
      </dgm:prSet>
      <dgm:spPr/>
    </dgm:pt>
  </dgm:ptLst>
  <dgm:cxnLst>
    <dgm:cxn modelId="{3429790A-8C6B-4944-8E0A-DFD376ED28BE}" srcId="{A3F4A967-F58A-4E8E-A480-7C7C94D3B0DD}" destId="{9F22FAF9-3859-47B0-9561-F700D20ED203}" srcOrd="1" destOrd="0" parTransId="{2445040D-D079-46CF-9D38-48E317365525}" sibTransId="{826DFD25-18D8-4E6A-87ED-83F4706A06A8}"/>
    <dgm:cxn modelId="{CD8F5A1C-E8B0-4769-BC41-F821BDC62E94}" type="presOf" srcId="{8EA1A423-484B-42A5-AE13-25A9C7EDE936}" destId="{D73728BC-68B8-46B5-B7C4-E4181AE70E61}" srcOrd="1" destOrd="0" presId="urn:microsoft.com/office/officeart/2005/8/layout/process4"/>
    <dgm:cxn modelId="{7A8A2B31-D352-41AA-81F6-6F7D589AC2DF}" type="presOf" srcId="{A3F4A967-F58A-4E8E-A480-7C7C94D3B0DD}" destId="{D2A3B05F-BF7A-42C2-854B-1D1D82DDE09E}" srcOrd="1" destOrd="0" presId="urn:microsoft.com/office/officeart/2005/8/layout/process4"/>
    <dgm:cxn modelId="{F8CDBD36-C520-492B-96F5-298CD8263CD8}" srcId="{45CE503E-1A38-4F92-89CF-F2AD6D4B0535}" destId="{D9ADED7E-3D65-438F-8A29-0A8626263EBB}" srcOrd="1" destOrd="0" parTransId="{92EC2A26-0CF3-451A-912A-FDB8B7E10DBB}" sibTransId="{3CCBBE33-E815-451F-9A2A-AE5559531387}"/>
    <dgm:cxn modelId="{DB012A49-499F-4591-A569-A21E49481B0C}" type="presOf" srcId="{D9ADED7E-3D65-438F-8A29-0A8626263EBB}" destId="{778FE23F-68A5-478B-B925-2D86C130EFBD}" srcOrd="0" destOrd="0" presId="urn:microsoft.com/office/officeart/2005/8/layout/process4"/>
    <dgm:cxn modelId="{332DC579-ACEA-4CA0-BE0B-8F8832848C3B}" srcId="{A3F4A967-F58A-4E8E-A480-7C7C94D3B0DD}" destId="{823066BD-00D0-4AE2-88F7-1CD5E95A9ED1}" srcOrd="0" destOrd="0" parTransId="{7A37AAEA-9962-45E6-B17E-A57AB57A9A78}" sibTransId="{EDD7B010-7B80-45FE-9168-40BF12A3CD71}"/>
    <dgm:cxn modelId="{994E3B5A-4A79-4571-88DA-2649608F76FF}" type="presOf" srcId="{45CE503E-1A38-4F92-89CF-F2AD6D4B0535}" destId="{0032A631-2FF9-42EB-AA94-E64CA8165202}" srcOrd="0" destOrd="0" presId="urn:microsoft.com/office/officeart/2005/8/layout/process4"/>
    <dgm:cxn modelId="{3EEA807A-4D87-4A31-B1A0-1C2B0699E57B}" srcId="{8EA1A423-484B-42A5-AE13-25A9C7EDE936}" destId="{A8A67874-5089-4E71-BDAD-7BE401C8BE7F}" srcOrd="1" destOrd="0" parTransId="{E9D897F9-F028-4DD4-87A1-A4BFFA37E0DD}" sibTransId="{C6A13BD4-7572-4B39-9E85-A95B193E2AF3}"/>
    <dgm:cxn modelId="{F0D3B17B-3288-43CB-A5F5-86A553355366}" srcId="{8EA1A423-484B-42A5-AE13-25A9C7EDE936}" destId="{9DC224A4-DA96-4986-AC74-204B89318B67}" srcOrd="0" destOrd="0" parTransId="{73BB8BF9-DCDD-4CFF-B872-9E9174502853}" sibTransId="{BD8F25F7-7D15-42E1-9007-B3C683D8D953}"/>
    <dgm:cxn modelId="{17C3DA82-494D-434D-90D1-7EAC25A7D4AA}" type="presOf" srcId="{9F22FAF9-3859-47B0-9561-F700D20ED203}" destId="{90C1B1A9-1AA8-4DA5-852D-12F690639ECF}" srcOrd="0" destOrd="0" presId="urn:microsoft.com/office/officeart/2005/8/layout/process4"/>
    <dgm:cxn modelId="{3ACA6487-6AF9-4C6C-82CF-DF489C7A2A54}" type="presOf" srcId="{823066BD-00D0-4AE2-88F7-1CD5E95A9ED1}" destId="{86D6AB2E-734A-4CEE-8409-845A42749320}" srcOrd="0" destOrd="0" presId="urn:microsoft.com/office/officeart/2005/8/layout/process4"/>
    <dgm:cxn modelId="{59FDCC96-F00C-4757-9A02-33906E7DDC79}" type="presOf" srcId="{8EA1A423-484B-42A5-AE13-25A9C7EDE936}" destId="{928A4CE1-9BF5-4614-81B4-D1F1F7C3E300}" srcOrd="0" destOrd="0" presId="urn:microsoft.com/office/officeart/2005/8/layout/process4"/>
    <dgm:cxn modelId="{588E0997-7E02-4948-A5AB-C9A16EF929FF}" srcId="{17DF904F-0CD0-4607-9352-4766D73C7C9E}" destId="{A3F4A967-F58A-4E8E-A480-7C7C94D3B0DD}" srcOrd="0" destOrd="0" parTransId="{D20DD910-610C-4524-B644-044A5C830C23}" sibTransId="{5F8D4F2F-350F-45B6-A024-798E3E47CFCA}"/>
    <dgm:cxn modelId="{19FD20A0-98D8-44B6-9377-83AF5B57078B}" srcId="{17DF904F-0CD0-4607-9352-4766D73C7C9E}" destId="{45CE503E-1A38-4F92-89CF-F2AD6D4B0535}" srcOrd="2" destOrd="0" parTransId="{8C975BAF-5BC0-4497-82D0-CEC665848779}" sibTransId="{D757E597-40D0-400C-A8C0-F83D310C9359}"/>
    <dgm:cxn modelId="{30E52EB9-2AC4-4992-98AF-213C222591E1}" type="presOf" srcId="{9DC224A4-DA96-4986-AC74-204B89318B67}" destId="{E379A6B1-C303-41A1-9DB9-6744CCBEA5B5}" srcOrd="0" destOrd="0" presId="urn:microsoft.com/office/officeart/2005/8/layout/process4"/>
    <dgm:cxn modelId="{A5D30CC8-B678-4767-8A52-34450820CCE4}" type="presOf" srcId="{E7B4020C-417A-4FEF-8E07-B623DC9F0EDF}" destId="{29B87450-CE30-40E4-8C3A-8CF73B2B8BA1}" srcOrd="0" destOrd="0" presId="urn:microsoft.com/office/officeart/2005/8/layout/process4"/>
    <dgm:cxn modelId="{946CB2CC-DD62-478C-AEEA-2D9138F5EADF}" type="presOf" srcId="{45CE503E-1A38-4F92-89CF-F2AD6D4B0535}" destId="{F094961E-BFBE-4EE6-B01E-AAB8E5C5ADE7}" srcOrd="1" destOrd="0" presId="urn:microsoft.com/office/officeart/2005/8/layout/process4"/>
    <dgm:cxn modelId="{959828D7-51E5-4294-9687-506DF5924D97}" srcId="{45CE503E-1A38-4F92-89CF-F2AD6D4B0535}" destId="{E7B4020C-417A-4FEF-8E07-B623DC9F0EDF}" srcOrd="0" destOrd="0" parTransId="{50363C66-3022-40DA-A150-B90C20E4E2A2}" sibTransId="{B4CFB76D-C8F5-41D9-9E61-8AEA5A96A252}"/>
    <dgm:cxn modelId="{90AED0EF-2818-479E-8C7D-A2B4079E9DB2}" type="presOf" srcId="{17DF904F-0CD0-4607-9352-4766D73C7C9E}" destId="{2B86991D-D917-4D49-B5FF-EFFCF0D3973C}" srcOrd="0" destOrd="0" presId="urn:microsoft.com/office/officeart/2005/8/layout/process4"/>
    <dgm:cxn modelId="{4549DBEF-9E44-44D2-BA7A-29691069B46A}" type="presOf" srcId="{A3F4A967-F58A-4E8E-A480-7C7C94D3B0DD}" destId="{A0FEF517-A47D-4F2E-AF56-01D484A12285}" srcOrd="0" destOrd="0" presId="urn:microsoft.com/office/officeart/2005/8/layout/process4"/>
    <dgm:cxn modelId="{DF8AB9F0-AEB1-4DA1-8DC3-0404047897CF}" type="presOf" srcId="{A8A67874-5089-4E71-BDAD-7BE401C8BE7F}" destId="{7D8EC1CE-BF07-4B0F-96BE-3AFF9B9B5669}" srcOrd="0" destOrd="0" presId="urn:microsoft.com/office/officeart/2005/8/layout/process4"/>
    <dgm:cxn modelId="{B6F3A6FC-45D5-42FC-8672-803E8CBCE7C2}" srcId="{17DF904F-0CD0-4607-9352-4766D73C7C9E}" destId="{8EA1A423-484B-42A5-AE13-25A9C7EDE936}" srcOrd="1" destOrd="0" parTransId="{A3180BE9-D9BD-4E1B-9D8C-6E55726F720D}" sibTransId="{A5256647-ABEE-4699-BF7E-FE7B9C9342C4}"/>
    <dgm:cxn modelId="{0C2DF0E1-9737-4880-95B7-C346480610F0}" type="presParOf" srcId="{2B86991D-D917-4D49-B5FF-EFFCF0D3973C}" destId="{4AB72574-1EE4-479B-91DD-271075C0AC01}" srcOrd="0" destOrd="0" presId="urn:microsoft.com/office/officeart/2005/8/layout/process4"/>
    <dgm:cxn modelId="{DDC36EC7-8E05-475C-9143-B40FE347194A}" type="presParOf" srcId="{4AB72574-1EE4-479B-91DD-271075C0AC01}" destId="{0032A631-2FF9-42EB-AA94-E64CA8165202}" srcOrd="0" destOrd="0" presId="urn:microsoft.com/office/officeart/2005/8/layout/process4"/>
    <dgm:cxn modelId="{41D4C3E0-DD1E-4371-8CE7-D49FA1272FB9}" type="presParOf" srcId="{4AB72574-1EE4-479B-91DD-271075C0AC01}" destId="{F094961E-BFBE-4EE6-B01E-AAB8E5C5ADE7}" srcOrd="1" destOrd="0" presId="urn:microsoft.com/office/officeart/2005/8/layout/process4"/>
    <dgm:cxn modelId="{13619D81-A1BE-4E48-8CF3-48BA681970E7}" type="presParOf" srcId="{4AB72574-1EE4-479B-91DD-271075C0AC01}" destId="{4B0EA080-9BEE-4C24-BE4A-D7E2B89A964A}" srcOrd="2" destOrd="0" presId="urn:microsoft.com/office/officeart/2005/8/layout/process4"/>
    <dgm:cxn modelId="{5A1AEA1C-F51F-4927-B80D-38BCD1303F0A}" type="presParOf" srcId="{4B0EA080-9BEE-4C24-BE4A-D7E2B89A964A}" destId="{29B87450-CE30-40E4-8C3A-8CF73B2B8BA1}" srcOrd="0" destOrd="0" presId="urn:microsoft.com/office/officeart/2005/8/layout/process4"/>
    <dgm:cxn modelId="{13943B8E-A8FD-43B1-8E82-A82859491E00}" type="presParOf" srcId="{4B0EA080-9BEE-4C24-BE4A-D7E2B89A964A}" destId="{778FE23F-68A5-478B-B925-2D86C130EFBD}" srcOrd="1" destOrd="0" presId="urn:microsoft.com/office/officeart/2005/8/layout/process4"/>
    <dgm:cxn modelId="{EE2B4231-CA7D-419B-B675-11A994787D0B}" type="presParOf" srcId="{2B86991D-D917-4D49-B5FF-EFFCF0D3973C}" destId="{3B846B68-1984-4DC7-85CF-926834B80DE1}" srcOrd="1" destOrd="0" presId="urn:microsoft.com/office/officeart/2005/8/layout/process4"/>
    <dgm:cxn modelId="{46987BE8-A29E-46FD-A98B-4DBB77E9517E}" type="presParOf" srcId="{2B86991D-D917-4D49-B5FF-EFFCF0D3973C}" destId="{D514DB3C-DA27-4C2B-BCF4-25446A1096D1}" srcOrd="2" destOrd="0" presId="urn:microsoft.com/office/officeart/2005/8/layout/process4"/>
    <dgm:cxn modelId="{FA330D30-20ED-4BE5-9898-AD924101E2BA}" type="presParOf" srcId="{D514DB3C-DA27-4C2B-BCF4-25446A1096D1}" destId="{928A4CE1-9BF5-4614-81B4-D1F1F7C3E300}" srcOrd="0" destOrd="0" presId="urn:microsoft.com/office/officeart/2005/8/layout/process4"/>
    <dgm:cxn modelId="{A27A9C83-A3B3-4918-B351-6C21881A7D0E}" type="presParOf" srcId="{D514DB3C-DA27-4C2B-BCF4-25446A1096D1}" destId="{D73728BC-68B8-46B5-B7C4-E4181AE70E61}" srcOrd="1" destOrd="0" presId="urn:microsoft.com/office/officeart/2005/8/layout/process4"/>
    <dgm:cxn modelId="{83FB31D9-DB6C-4B83-A52C-CCB03239B866}" type="presParOf" srcId="{D514DB3C-DA27-4C2B-BCF4-25446A1096D1}" destId="{BDF2C153-7655-4E40-A1A6-1A9830A914E8}" srcOrd="2" destOrd="0" presId="urn:microsoft.com/office/officeart/2005/8/layout/process4"/>
    <dgm:cxn modelId="{2579C34C-1E4D-48D8-951A-CBF7154E06B7}" type="presParOf" srcId="{BDF2C153-7655-4E40-A1A6-1A9830A914E8}" destId="{E379A6B1-C303-41A1-9DB9-6744CCBEA5B5}" srcOrd="0" destOrd="0" presId="urn:microsoft.com/office/officeart/2005/8/layout/process4"/>
    <dgm:cxn modelId="{47F8E4C5-69CB-4597-AC68-505CAFC3BC7F}" type="presParOf" srcId="{BDF2C153-7655-4E40-A1A6-1A9830A914E8}" destId="{7D8EC1CE-BF07-4B0F-96BE-3AFF9B9B5669}" srcOrd="1" destOrd="0" presId="urn:microsoft.com/office/officeart/2005/8/layout/process4"/>
    <dgm:cxn modelId="{4C8A4817-A602-49D1-8933-3558BEBFA755}" type="presParOf" srcId="{2B86991D-D917-4D49-B5FF-EFFCF0D3973C}" destId="{0B4ABB37-E83A-49F8-89C5-03A5FC02F05D}" srcOrd="3" destOrd="0" presId="urn:microsoft.com/office/officeart/2005/8/layout/process4"/>
    <dgm:cxn modelId="{5A43D406-06D6-4FAC-8F87-78BBD4679438}" type="presParOf" srcId="{2B86991D-D917-4D49-B5FF-EFFCF0D3973C}" destId="{810327AF-F0F1-40CD-B7E0-F58369BA5F4D}" srcOrd="4" destOrd="0" presId="urn:microsoft.com/office/officeart/2005/8/layout/process4"/>
    <dgm:cxn modelId="{A894B9C9-1646-45B0-8D78-B96405682FC0}" type="presParOf" srcId="{810327AF-F0F1-40CD-B7E0-F58369BA5F4D}" destId="{A0FEF517-A47D-4F2E-AF56-01D484A12285}" srcOrd="0" destOrd="0" presId="urn:microsoft.com/office/officeart/2005/8/layout/process4"/>
    <dgm:cxn modelId="{D42E777D-7E42-4406-A6C4-511B7A8F2CDA}" type="presParOf" srcId="{810327AF-F0F1-40CD-B7E0-F58369BA5F4D}" destId="{D2A3B05F-BF7A-42C2-854B-1D1D82DDE09E}" srcOrd="1" destOrd="0" presId="urn:microsoft.com/office/officeart/2005/8/layout/process4"/>
    <dgm:cxn modelId="{8658C5DE-F655-49FE-BABA-CDDA5E8030C8}" type="presParOf" srcId="{810327AF-F0F1-40CD-B7E0-F58369BA5F4D}" destId="{FCBB827F-6E76-4537-B5D3-0D95FE847EC4}" srcOrd="2" destOrd="0" presId="urn:microsoft.com/office/officeart/2005/8/layout/process4"/>
    <dgm:cxn modelId="{B7862283-3AF1-4EF8-BD35-6E6130756EBA}" type="presParOf" srcId="{FCBB827F-6E76-4537-B5D3-0D95FE847EC4}" destId="{86D6AB2E-734A-4CEE-8409-845A42749320}" srcOrd="0" destOrd="0" presId="urn:microsoft.com/office/officeart/2005/8/layout/process4"/>
    <dgm:cxn modelId="{0CA378EC-4605-405F-B566-871571E284D3}" type="presParOf" srcId="{FCBB827F-6E76-4537-B5D3-0D95FE847EC4}" destId="{90C1B1A9-1AA8-4DA5-852D-12F690639ECF}" srcOrd="1" destOrd="0" presId="urn:microsoft.com/office/officeart/2005/8/layout/process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7DF904F-0CD0-4607-9352-4766D73C7C9E}"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lt-LT"/>
        </a:p>
      </dgm:t>
    </dgm:pt>
    <dgm:pt modelId="{A3F4A967-F58A-4E8E-A480-7C7C94D3B0DD}">
      <dgm:prSet phldrT="[Text]" custT="1"/>
      <dgm:spPr/>
      <dgm:t>
        <a:bodyPr/>
        <a:lstStyle/>
        <a:p>
          <a:r>
            <a:rPr lang="lt-LT" sz="1600" dirty="0"/>
            <a:t>H2 tarptautinė konferencija visuomenei</a:t>
          </a:r>
        </a:p>
      </dgm:t>
    </dgm:pt>
    <dgm:pt modelId="{D20DD910-610C-4524-B644-044A5C830C23}" type="parTrans" cxnId="{588E0997-7E02-4948-A5AB-C9A16EF929FF}">
      <dgm:prSet/>
      <dgm:spPr/>
      <dgm:t>
        <a:bodyPr/>
        <a:lstStyle/>
        <a:p>
          <a:endParaRPr lang="lt-LT"/>
        </a:p>
      </dgm:t>
    </dgm:pt>
    <dgm:pt modelId="{5F8D4F2F-350F-45B6-A024-798E3E47CFCA}" type="sibTrans" cxnId="{588E0997-7E02-4948-A5AB-C9A16EF929FF}">
      <dgm:prSet/>
      <dgm:spPr/>
      <dgm:t>
        <a:bodyPr/>
        <a:lstStyle/>
        <a:p>
          <a:endParaRPr lang="lt-LT"/>
        </a:p>
      </dgm:t>
    </dgm:pt>
    <dgm:pt modelId="{823066BD-00D0-4AE2-88F7-1CD5E95A9ED1}">
      <dgm:prSet phldrT="[Text]" custT="1"/>
      <dgm:spPr/>
      <dgm:t>
        <a:bodyPr/>
        <a:lstStyle/>
        <a:p>
          <a:r>
            <a:rPr lang="lt-LT" sz="1600" dirty="0">
              <a:effectLst/>
            </a:rPr>
            <a:t>2022 m. vasaris</a:t>
          </a:r>
          <a:endParaRPr lang="lt-LT" sz="1600" dirty="0"/>
        </a:p>
      </dgm:t>
    </dgm:pt>
    <dgm:pt modelId="{7A37AAEA-9962-45E6-B17E-A57AB57A9A78}" type="parTrans" cxnId="{332DC579-ACEA-4CA0-BE0B-8F8832848C3B}">
      <dgm:prSet/>
      <dgm:spPr/>
      <dgm:t>
        <a:bodyPr/>
        <a:lstStyle/>
        <a:p>
          <a:endParaRPr lang="lt-LT"/>
        </a:p>
      </dgm:t>
    </dgm:pt>
    <dgm:pt modelId="{EDD7B010-7B80-45FE-9168-40BF12A3CD71}" type="sibTrans" cxnId="{332DC579-ACEA-4CA0-BE0B-8F8832848C3B}">
      <dgm:prSet/>
      <dgm:spPr/>
      <dgm:t>
        <a:bodyPr/>
        <a:lstStyle/>
        <a:p>
          <a:endParaRPr lang="lt-LT"/>
        </a:p>
      </dgm:t>
    </dgm:pt>
    <dgm:pt modelId="{9F22FAF9-3859-47B0-9561-F700D20ED203}">
      <dgm:prSet phldrT="[Text]" custT="1"/>
      <dgm:spPr/>
      <dgm:t>
        <a:bodyPr/>
        <a:lstStyle/>
        <a:p>
          <a:r>
            <a:rPr lang="lt-LT" sz="1600" dirty="0">
              <a:effectLst/>
            </a:rPr>
            <a:t>2022 m. kovas</a:t>
          </a:r>
          <a:endParaRPr lang="lt-LT" sz="1600" dirty="0"/>
        </a:p>
      </dgm:t>
    </dgm:pt>
    <dgm:pt modelId="{2445040D-D079-46CF-9D38-48E317365525}" type="parTrans" cxnId="{3429790A-8C6B-4944-8E0A-DFD376ED28BE}">
      <dgm:prSet/>
      <dgm:spPr/>
      <dgm:t>
        <a:bodyPr/>
        <a:lstStyle/>
        <a:p>
          <a:endParaRPr lang="lt-LT"/>
        </a:p>
      </dgm:t>
    </dgm:pt>
    <dgm:pt modelId="{826DFD25-18D8-4E6A-87ED-83F4706A06A8}" type="sibTrans" cxnId="{3429790A-8C6B-4944-8E0A-DFD376ED28BE}">
      <dgm:prSet/>
      <dgm:spPr/>
      <dgm:t>
        <a:bodyPr/>
        <a:lstStyle/>
        <a:p>
          <a:endParaRPr lang="lt-LT"/>
        </a:p>
      </dgm:t>
    </dgm:pt>
    <dgm:pt modelId="{8EA1A423-484B-42A5-AE13-25A9C7EDE936}">
      <dgm:prSet phldrT="[Text]" custT="1"/>
      <dgm:spPr/>
      <dgm:t>
        <a:bodyPr/>
        <a:lstStyle/>
        <a:p>
          <a:r>
            <a:rPr lang="lt-LT" sz="1600" dirty="0">
              <a:effectLst/>
            </a:rPr>
            <a:t>Sutarties vykdymo pabaiga</a:t>
          </a:r>
          <a:endParaRPr lang="lt-LT" sz="1600" dirty="0"/>
        </a:p>
      </dgm:t>
    </dgm:pt>
    <dgm:pt modelId="{A3180BE9-D9BD-4E1B-9D8C-6E55726F720D}" type="parTrans" cxnId="{B6F3A6FC-45D5-42FC-8672-803E8CBCE7C2}">
      <dgm:prSet/>
      <dgm:spPr/>
      <dgm:t>
        <a:bodyPr/>
        <a:lstStyle/>
        <a:p>
          <a:endParaRPr lang="lt-LT"/>
        </a:p>
      </dgm:t>
    </dgm:pt>
    <dgm:pt modelId="{A5256647-ABEE-4699-BF7E-FE7B9C9342C4}" type="sibTrans" cxnId="{B6F3A6FC-45D5-42FC-8672-803E8CBCE7C2}">
      <dgm:prSet/>
      <dgm:spPr/>
      <dgm:t>
        <a:bodyPr/>
        <a:lstStyle/>
        <a:p>
          <a:endParaRPr lang="lt-LT"/>
        </a:p>
      </dgm:t>
    </dgm:pt>
    <dgm:pt modelId="{9DC224A4-DA96-4986-AC74-204B89318B67}">
      <dgm:prSet phldrT="[Text]" custT="1"/>
      <dgm:spPr/>
      <dgm:t>
        <a:bodyPr/>
        <a:lstStyle/>
        <a:p>
          <a:r>
            <a:rPr lang="lt-LT" sz="1600" dirty="0">
              <a:effectLst/>
            </a:rPr>
            <a:t>2022 m. kovas</a:t>
          </a:r>
          <a:endParaRPr lang="lt-LT" sz="1600" dirty="0"/>
        </a:p>
      </dgm:t>
    </dgm:pt>
    <dgm:pt modelId="{73BB8BF9-DCDD-4CFF-B872-9E9174502853}" type="parTrans" cxnId="{F0D3B17B-3288-43CB-A5F5-86A553355366}">
      <dgm:prSet/>
      <dgm:spPr/>
      <dgm:t>
        <a:bodyPr/>
        <a:lstStyle/>
        <a:p>
          <a:endParaRPr lang="lt-LT"/>
        </a:p>
      </dgm:t>
    </dgm:pt>
    <dgm:pt modelId="{BD8F25F7-7D15-42E1-9007-B3C683D8D953}" type="sibTrans" cxnId="{F0D3B17B-3288-43CB-A5F5-86A553355366}">
      <dgm:prSet/>
      <dgm:spPr/>
      <dgm:t>
        <a:bodyPr/>
        <a:lstStyle/>
        <a:p>
          <a:endParaRPr lang="lt-LT"/>
        </a:p>
      </dgm:t>
    </dgm:pt>
    <dgm:pt modelId="{A8A67874-5089-4E71-BDAD-7BE401C8BE7F}">
      <dgm:prSet phldrT="[Text]" custT="1"/>
      <dgm:spPr/>
      <dgm:t>
        <a:bodyPr/>
        <a:lstStyle/>
        <a:p>
          <a:r>
            <a:rPr lang="lt-LT" sz="1600" dirty="0">
              <a:effectLst/>
            </a:rPr>
            <a:t>2022 m. balandis</a:t>
          </a:r>
          <a:endParaRPr lang="lt-LT" sz="1600" dirty="0"/>
        </a:p>
      </dgm:t>
    </dgm:pt>
    <dgm:pt modelId="{E9D897F9-F028-4DD4-87A1-A4BFFA37E0DD}" type="parTrans" cxnId="{3EEA807A-4D87-4A31-B1A0-1C2B0699E57B}">
      <dgm:prSet/>
      <dgm:spPr/>
      <dgm:t>
        <a:bodyPr/>
        <a:lstStyle/>
        <a:p>
          <a:endParaRPr lang="lt-LT"/>
        </a:p>
      </dgm:t>
    </dgm:pt>
    <dgm:pt modelId="{C6A13BD4-7572-4B39-9E85-A95B193E2AF3}" type="sibTrans" cxnId="{3EEA807A-4D87-4A31-B1A0-1C2B0699E57B}">
      <dgm:prSet/>
      <dgm:spPr/>
      <dgm:t>
        <a:bodyPr/>
        <a:lstStyle/>
        <a:p>
          <a:endParaRPr lang="lt-LT"/>
        </a:p>
      </dgm:t>
    </dgm:pt>
    <dgm:pt modelId="{45CE503E-1A38-4F92-89CF-F2AD6D4B0535}">
      <dgm:prSet phldrT="[Tex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lt-LT" sz="1600" dirty="0">
              <a:effectLst/>
            </a:rPr>
            <a:t>Vandenilio plėtros gairių ir Veiksmų plano tvirtinimas LRV nutarimu</a:t>
          </a:r>
          <a:endParaRPr lang="lt-LT" sz="1600" dirty="0"/>
        </a:p>
        <a:p>
          <a:pPr marL="0" lvl="0" defTabSz="711200">
            <a:lnSpc>
              <a:spcPct val="90000"/>
            </a:lnSpc>
            <a:spcBef>
              <a:spcPct val="0"/>
            </a:spcBef>
            <a:spcAft>
              <a:spcPct val="35000"/>
            </a:spcAft>
            <a:buNone/>
          </a:pPr>
          <a:endParaRPr lang="lt-LT" sz="1600" dirty="0"/>
        </a:p>
      </dgm:t>
    </dgm:pt>
    <dgm:pt modelId="{8C975BAF-5BC0-4497-82D0-CEC665848779}" type="parTrans" cxnId="{19FD20A0-98D8-44B6-9377-83AF5B57078B}">
      <dgm:prSet/>
      <dgm:spPr/>
      <dgm:t>
        <a:bodyPr/>
        <a:lstStyle/>
        <a:p>
          <a:endParaRPr lang="lt-LT"/>
        </a:p>
      </dgm:t>
    </dgm:pt>
    <dgm:pt modelId="{D757E597-40D0-400C-A8C0-F83D310C9359}" type="sibTrans" cxnId="{19FD20A0-98D8-44B6-9377-83AF5B57078B}">
      <dgm:prSet/>
      <dgm:spPr/>
      <dgm:t>
        <a:bodyPr/>
        <a:lstStyle/>
        <a:p>
          <a:endParaRPr lang="lt-LT"/>
        </a:p>
      </dgm:t>
    </dgm:pt>
    <dgm:pt modelId="{E7B4020C-417A-4FEF-8E07-B623DC9F0EDF}">
      <dgm:prSet phldrT="[Text]" custT="1"/>
      <dgm:spPr/>
      <dgm:t>
        <a:bodyPr/>
        <a:lstStyle/>
        <a:p>
          <a:r>
            <a:rPr lang="lt-LT" sz="1600" dirty="0">
              <a:effectLst/>
            </a:rPr>
            <a:t>2022 m. kovas</a:t>
          </a:r>
          <a:endParaRPr lang="lt-LT" sz="1600" dirty="0"/>
        </a:p>
      </dgm:t>
    </dgm:pt>
    <dgm:pt modelId="{50363C66-3022-40DA-A150-B90C20E4E2A2}" type="parTrans" cxnId="{959828D7-51E5-4294-9687-506DF5924D97}">
      <dgm:prSet/>
      <dgm:spPr/>
      <dgm:t>
        <a:bodyPr/>
        <a:lstStyle/>
        <a:p>
          <a:endParaRPr lang="lt-LT"/>
        </a:p>
      </dgm:t>
    </dgm:pt>
    <dgm:pt modelId="{B4CFB76D-C8F5-41D9-9E61-8AEA5A96A252}" type="sibTrans" cxnId="{959828D7-51E5-4294-9687-506DF5924D97}">
      <dgm:prSet/>
      <dgm:spPr/>
      <dgm:t>
        <a:bodyPr/>
        <a:lstStyle/>
        <a:p>
          <a:endParaRPr lang="lt-LT"/>
        </a:p>
      </dgm:t>
    </dgm:pt>
    <dgm:pt modelId="{D9ADED7E-3D65-438F-8A29-0A8626263EBB}">
      <dgm:prSet phldrT="[Text]" custT="1"/>
      <dgm:spPr/>
      <dgm:t>
        <a:bodyPr/>
        <a:lstStyle/>
        <a:p>
          <a:r>
            <a:rPr lang="lt-LT" sz="1600" dirty="0">
              <a:effectLst/>
            </a:rPr>
            <a:t>2022 m. birželis</a:t>
          </a:r>
          <a:endParaRPr lang="lt-LT" sz="1600" dirty="0"/>
        </a:p>
      </dgm:t>
    </dgm:pt>
    <dgm:pt modelId="{92EC2A26-0CF3-451A-912A-FDB8B7E10DBB}" type="parTrans" cxnId="{F8CDBD36-C520-492B-96F5-298CD8263CD8}">
      <dgm:prSet/>
      <dgm:spPr/>
      <dgm:t>
        <a:bodyPr/>
        <a:lstStyle/>
        <a:p>
          <a:endParaRPr lang="lt-LT"/>
        </a:p>
      </dgm:t>
    </dgm:pt>
    <dgm:pt modelId="{3CCBBE33-E815-451F-9A2A-AE5559531387}" type="sibTrans" cxnId="{F8CDBD36-C520-492B-96F5-298CD8263CD8}">
      <dgm:prSet/>
      <dgm:spPr/>
      <dgm:t>
        <a:bodyPr/>
        <a:lstStyle/>
        <a:p>
          <a:endParaRPr lang="lt-LT"/>
        </a:p>
      </dgm:t>
    </dgm:pt>
    <dgm:pt modelId="{2B86991D-D917-4D49-B5FF-EFFCF0D3973C}" type="pres">
      <dgm:prSet presAssocID="{17DF904F-0CD0-4607-9352-4766D73C7C9E}" presName="Name0" presStyleCnt="0">
        <dgm:presLayoutVars>
          <dgm:dir/>
          <dgm:animLvl val="lvl"/>
          <dgm:resizeHandles val="exact"/>
        </dgm:presLayoutVars>
      </dgm:prSet>
      <dgm:spPr/>
    </dgm:pt>
    <dgm:pt modelId="{4AB72574-1EE4-479B-91DD-271075C0AC01}" type="pres">
      <dgm:prSet presAssocID="{45CE503E-1A38-4F92-89CF-F2AD6D4B0535}" presName="boxAndChildren" presStyleCnt="0"/>
      <dgm:spPr/>
    </dgm:pt>
    <dgm:pt modelId="{0032A631-2FF9-42EB-AA94-E64CA8165202}" type="pres">
      <dgm:prSet presAssocID="{45CE503E-1A38-4F92-89CF-F2AD6D4B0535}" presName="parentTextBox" presStyleLbl="node1" presStyleIdx="0" presStyleCnt="3"/>
      <dgm:spPr/>
    </dgm:pt>
    <dgm:pt modelId="{F094961E-BFBE-4EE6-B01E-AAB8E5C5ADE7}" type="pres">
      <dgm:prSet presAssocID="{45CE503E-1A38-4F92-89CF-F2AD6D4B0535}" presName="entireBox" presStyleLbl="node1" presStyleIdx="0" presStyleCnt="3"/>
      <dgm:spPr/>
    </dgm:pt>
    <dgm:pt modelId="{4B0EA080-9BEE-4C24-BE4A-D7E2B89A964A}" type="pres">
      <dgm:prSet presAssocID="{45CE503E-1A38-4F92-89CF-F2AD6D4B0535}" presName="descendantBox" presStyleCnt="0"/>
      <dgm:spPr/>
    </dgm:pt>
    <dgm:pt modelId="{29B87450-CE30-40E4-8C3A-8CF73B2B8BA1}" type="pres">
      <dgm:prSet presAssocID="{E7B4020C-417A-4FEF-8E07-B623DC9F0EDF}" presName="childTextBox" presStyleLbl="fgAccFollowNode1" presStyleIdx="0" presStyleCnt="6">
        <dgm:presLayoutVars>
          <dgm:bulletEnabled val="1"/>
        </dgm:presLayoutVars>
      </dgm:prSet>
      <dgm:spPr/>
    </dgm:pt>
    <dgm:pt modelId="{778FE23F-68A5-478B-B925-2D86C130EFBD}" type="pres">
      <dgm:prSet presAssocID="{D9ADED7E-3D65-438F-8A29-0A8626263EBB}" presName="childTextBox" presStyleLbl="fgAccFollowNode1" presStyleIdx="1" presStyleCnt="6">
        <dgm:presLayoutVars>
          <dgm:bulletEnabled val="1"/>
        </dgm:presLayoutVars>
      </dgm:prSet>
      <dgm:spPr/>
    </dgm:pt>
    <dgm:pt modelId="{3B846B68-1984-4DC7-85CF-926834B80DE1}" type="pres">
      <dgm:prSet presAssocID="{A5256647-ABEE-4699-BF7E-FE7B9C9342C4}" presName="sp" presStyleCnt="0"/>
      <dgm:spPr/>
    </dgm:pt>
    <dgm:pt modelId="{D514DB3C-DA27-4C2B-BCF4-25446A1096D1}" type="pres">
      <dgm:prSet presAssocID="{8EA1A423-484B-42A5-AE13-25A9C7EDE936}" presName="arrowAndChildren" presStyleCnt="0"/>
      <dgm:spPr/>
    </dgm:pt>
    <dgm:pt modelId="{928A4CE1-9BF5-4614-81B4-D1F1F7C3E300}" type="pres">
      <dgm:prSet presAssocID="{8EA1A423-484B-42A5-AE13-25A9C7EDE936}" presName="parentTextArrow" presStyleLbl="node1" presStyleIdx="0" presStyleCnt="3"/>
      <dgm:spPr/>
    </dgm:pt>
    <dgm:pt modelId="{D73728BC-68B8-46B5-B7C4-E4181AE70E61}" type="pres">
      <dgm:prSet presAssocID="{8EA1A423-484B-42A5-AE13-25A9C7EDE936}" presName="arrow" presStyleLbl="node1" presStyleIdx="1" presStyleCnt="3"/>
      <dgm:spPr/>
    </dgm:pt>
    <dgm:pt modelId="{BDF2C153-7655-4E40-A1A6-1A9830A914E8}" type="pres">
      <dgm:prSet presAssocID="{8EA1A423-484B-42A5-AE13-25A9C7EDE936}" presName="descendantArrow" presStyleCnt="0"/>
      <dgm:spPr/>
    </dgm:pt>
    <dgm:pt modelId="{E379A6B1-C303-41A1-9DB9-6744CCBEA5B5}" type="pres">
      <dgm:prSet presAssocID="{9DC224A4-DA96-4986-AC74-204B89318B67}" presName="childTextArrow" presStyleLbl="fgAccFollowNode1" presStyleIdx="2" presStyleCnt="6">
        <dgm:presLayoutVars>
          <dgm:bulletEnabled val="1"/>
        </dgm:presLayoutVars>
      </dgm:prSet>
      <dgm:spPr/>
    </dgm:pt>
    <dgm:pt modelId="{7D8EC1CE-BF07-4B0F-96BE-3AFF9B9B5669}" type="pres">
      <dgm:prSet presAssocID="{A8A67874-5089-4E71-BDAD-7BE401C8BE7F}" presName="childTextArrow" presStyleLbl="fgAccFollowNode1" presStyleIdx="3" presStyleCnt="6">
        <dgm:presLayoutVars>
          <dgm:bulletEnabled val="1"/>
        </dgm:presLayoutVars>
      </dgm:prSet>
      <dgm:spPr/>
    </dgm:pt>
    <dgm:pt modelId="{0B4ABB37-E83A-49F8-89C5-03A5FC02F05D}" type="pres">
      <dgm:prSet presAssocID="{5F8D4F2F-350F-45B6-A024-798E3E47CFCA}" presName="sp" presStyleCnt="0"/>
      <dgm:spPr/>
    </dgm:pt>
    <dgm:pt modelId="{810327AF-F0F1-40CD-B7E0-F58369BA5F4D}" type="pres">
      <dgm:prSet presAssocID="{A3F4A967-F58A-4E8E-A480-7C7C94D3B0DD}" presName="arrowAndChildren" presStyleCnt="0"/>
      <dgm:spPr/>
    </dgm:pt>
    <dgm:pt modelId="{A0FEF517-A47D-4F2E-AF56-01D484A12285}" type="pres">
      <dgm:prSet presAssocID="{A3F4A967-F58A-4E8E-A480-7C7C94D3B0DD}" presName="parentTextArrow" presStyleLbl="node1" presStyleIdx="1" presStyleCnt="3"/>
      <dgm:spPr/>
    </dgm:pt>
    <dgm:pt modelId="{D2A3B05F-BF7A-42C2-854B-1D1D82DDE09E}" type="pres">
      <dgm:prSet presAssocID="{A3F4A967-F58A-4E8E-A480-7C7C94D3B0DD}" presName="arrow" presStyleLbl="node1" presStyleIdx="2" presStyleCnt="3"/>
      <dgm:spPr/>
    </dgm:pt>
    <dgm:pt modelId="{FCBB827F-6E76-4537-B5D3-0D95FE847EC4}" type="pres">
      <dgm:prSet presAssocID="{A3F4A967-F58A-4E8E-A480-7C7C94D3B0DD}" presName="descendantArrow" presStyleCnt="0"/>
      <dgm:spPr/>
    </dgm:pt>
    <dgm:pt modelId="{86D6AB2E-734A-4CEE-8409-845A42749320}" type="pres">
      <dgm:prSet presAssocID="{823066BD-00D0-4AE2-88F7-1CD5E95A9ED1}" presName="childTextArrow" presStyleLbl="fgAccFollowNode1" presStyleIdx="4" presStyleCnt="6">
        <dgm:presLayoutVars>
          <dgm:bulletEnabled val="1"/>
        </dgm:presLayoutVars>
      </dgm:prSet>
      <dgm:spPr/>
    </dgm:pt>
    <dgm:pt modelId="{90C1B1A9-1AA8-4DA5-852D-12F690639ECF}" type="pres">
      <dgm:prSet presAssocID="{9F22FAF9-3859-47B0-9561-F700D20ED203}" presName="childTextArrow" presStyleLbl="fgAccFollowNode1" presStyleIdx="5" presStyleCnt="6">
        <dgm:presLayoutVars>
          <dgm:bulletEnabled val="1"/>
        </dgm:presLayoutVars>
      </dgm:prSet>
      <dgm:spPr/>
    </dgm:pt>
  </dgm:ptLst>
  <dgm:cxnLst>
    <dgm:cxn modelId="{3429790A-8C6B-4944-8E0A-DFD376ED28BE}" srcId="{A3F4A967-F58A-4E8E-A480-7C7C94D3B0DD}" destId="{9F22FAF9-3859-47B0-9561-F700D20ED203}" srcOrd="1" destOrd="0" parTransId="{2445040D-D079-46CF-9D38-48E317365525}" sibTransId="{826DFD25-18D8-4E6A-87ED-83F4706A06A8}"/>
    <dgm:cxn modelId="{CD8F5A1C-E8B0-4769-BC41-F821BDC62E94}" type="presOf" srcId="{8EA1A423-484B-42A5-AE13-25A9C7EDE936}" destId="{D73728BC-68B8-46B5-B7C4-E4181AE70E61}" srcOrd="1" destOrd="0" presId="urn:microsoft.com/office/officeart/2005/8/layout/process4"/>
    <dgm:cxn modelId="{7A8A2B31-D352-41AA-81F6-6F7D589AC2DF}" type="presOf" srcId="{A3F4A967-F58A-4E8E-A480-7C7C94D3B0DD}" destId="{D2A3B05F-BF7A-42C2-854B-1D1D82DDE09E}" srcOrd="1" destOrd="0" presId="urn:microsoft.com/office/officeart/2005/8/layout/process4"/>
    <dgm:cxn modelId="{F8CDBD36-C520-492B-96F5-298CD8263CD8}" srcId="{45CE503E-1A38-4F92-89CF-F2AD6D4B0535}" destId="{D9ADED7E-3D65-438F-8A29-0A8626263EBB}" srcOrd="1" destOrd="0" parTransId="{92EC2A26-0CF3-451A-912A-FDB8B7E10DBB}" sibTransId="{3CCBBE33-E815-451F-9A2A-AE5559531387}"/>
    <dgm:cxn modelId="{DB012A49-499F-4591-A569-A21E49481B0C}" type="presOf" srcId="{D9ADED7E-3D65-438F-8A29-0A8626263EBB}" destId="{778FE23F-68A5-478B-B925-2D86C130EFBD}" srcOrd="0" destOrd="0" presId="urn:microsoft.com/office/officeart/2005/8/layout/process4"/>
    <dgm:cxn modelId="{332DC579-ACEA-4CA0-BE0B-8F8832848C3B}" srcId="{A3F4A967-F58A-4E8E-A480-7C7C94D3B0DD}" destId="{823066BD-00D0-4AE2-88F7-1CD5E95A9ED1}" srcOrd="0" destOrd="0" parTransId="{7A37AAEA-9962-45E6-B17E-A57AB57A9A78}" sibTransId="{EDD7B010-7B80-45FE-9168-40BF12A3CD71}"/>
    <dgm:cxn modelId="{994E3B5A-4A79-4571-88DA-2649608F76FF}" type="presOf" srcId="{45CE503E-1A38-4F92-89CF-F2AD6D4B0535}" destId="{0032A631-2FF9-42EB-AA94-E64CA8165202}" srcOrd="0" destOrd="0" presId="urn:microsoft.com/office/officeart/2005/8/layout/process4"/>
    <dgm:cxn modelId="{3EEA807A-4D87-4A31-B1A0-1C2B0699E57B}" srcId="{8EA1A423-484B-42A5-AE13-25A9C7EDE936}" destId="{A8A67874-5089-4E71-BDAD-7BE401C8BE7F}" srcOrd="1" destOrd="0" parTransId="{E9D897F9-F028-4DD4-87A1-A4BFFA37E0DD}" sibTransId="{C6A13BD4-7572-4B39-9E85-A95B193E2AF3}"/>
    <dgm:cxn modelId="{F0D3B17B-3288-43CB-A5F5-86A553355366}" srcId="{8EA1A423-484B-42A5-AE13-25A9C7EDE936}" destId="{9DC224A4-DA96-4986-AC74-204B89318B67}" srcOrd="0" destOrd="0" parTransId="{73BB8BF9-DCDD-4CFF-B872-9E9174502853}" sibTransId="{BD8F25F7-7D15-42E1-9007-B3C683D8D953}"/>
    <dgm:cxn modelId="{17C3DA82-494D-434D-90D1-7EAC25A7D4AA}" type="presOf" srcId="{9F22FAF9-3859-47B0-9561-F700D20ED203}" destId="{90C1B1A9-1AA8-4DA5-852D-12F690639ECF}" srcOrd="0" destOrd="0" presId="urn:microsoft.com/office/officeart/2005/8/layout/process4"/>
    <dgm:cxn modelId="{3ACA6487-6AF9-4C6C-82CF-DF489C7A2A54}" type="presOf" srcId="{823066BD-00D0-4AE2-88F7-1CD5E95A9ED1}" destId="{86D6AB2E-734A-4CEE-8409-845A42749320}" srcOrd="0" destOrd="0" presId="urn:microsoft.com/office/officeart/2005/8/layout/process4"/>
    <dgm:cxn modelId="{59FDCC96-F00C-4757-9A02-33906E7DDC79}" type="presOf" srcId="{8EA1A423-484B-42A5-AE13-25A9C7EDE936}" destId="{928A4CE1-9BF5-4614-81B4-D1F1F7C3E300}" srcOrd="0" destOrd="0" presId="urn:microsoft.com/office/officeart/2005/8/layout/process4"/>
    <dgm:cxn modelId="{588E0997-7E02-4948-A5AB-C9A16EF929FF}" srcId="{17DF904F-0CD0-4607-9352-4766D73C7C9E}" destId="{A3F4A967-F58A-4E8E-A480-7C7C94D3B0DD}" srcOrd="0" destOrd="0" parTransId="{D20DD910-610C-4524-B644-044A5C830C23}" sibTransId="{5F8D4F2F-350F-45B6-A024-798E3E47CFCA}"/>
    <dgm:cxn modelId="{19FD20A0-98D8-44B6-9377-83AF5B57078B}" srcId="{17DF904F-0CD0-4607-9352-4766D73C7C9E}" destId="{45CE503E-1A38-4F92-89CF-F2AD6D4B0535}" srcOrd="2" destOrd="0" parTransId="{8C975BAF-5BC0-4497-82D0-CEC665848779}" sibTransId="{D757E597-40D0-400C-A8C0-F83D310C9359}"/>
    <dgm:cxn modelId="{30E52EB9-2AC4-4992-98AF-213C222591E1}" type="presOf" srcId="{9DC224A4-DA96-4986-AC74-204B89318B67}" destId="{E379A6B1-C303-41A1-9DB9-6744CCBEA5B5}" srcOrd="0" destOrd="0" presId="urn:microsoft.com/office/officeart/2005/8/layout/process4"/>
    <dgm:cxn modelId="{A5D30CC8-B678-4767-8A52-34450820CCE4}" type="presOf" srcId="{E7B4020C-417A-4FEF-8E07-B623DC9F0EDF}" destId="{29B87450-CE30-40E4-8C3A-8CF73B2B8BA1}" srcOrd="0" destOrd="0" presId="urn:microsoft.com/office/officeart/2005/8/layout/process4"/>
    <dgm:cxn modelId="{946CB2CC-DD62-478C-AEEA-2D9138F5EADF}" type="presOf" srcId="{45CE503E-1A38-4F92-89CF-F2AD6D4B0535}" destId="{F094961E-BFBE-4EE6-B01E-AAB8E5C5ADE7}" srcOrd="1" destOrd="0" presId="urn:microsoft.com/office/officeart/2005/8/layout/process4"/>
    <dgm:cxn modelId="{959828D7-51E5-4294-9687-506DF5924D97}" srcId="{45CE503E-1A38-4F92-89CF-F2AD6D4B0535}" destId="{E7B4020C-417A-4FEF-8E07-B623DC9F0EDF}" srcOrd="0" destOrd="0" parTransId="{50363C66-3022-40DA-A150-B90C20E4E2A2}" sibTransId="{B4CFB76D-C8F5-41D9-9E61-8AEA5A96A252}"/>
    <dgm:cxn modelId="{90AED0EF-2818-479E-8C7D-A2B4079E9DB2}" type="presOf" srcId="{17DF904F-0CD0-4607-9352-4766D73C7C9E}" destId="{2B86991D-D917-4D49-B5FF-EFFCF0D3973C}" srcOrd="0" destOrd="0" presId="urn:microsoft.com/office/officeart/2005/8/layout/process4"/>
    <dgm:cxn modelId="{4549DBEF-9E44-44D2-BA7A-29691069B46A}" type="presOf" srcId="{A3F4A967-F58A-4E8E-A480-7C7C94D3B0DD}" destId="{A0FEF517-A47D-4F2E-AF56-01D484A12285}" srcOrd="0" destOrd="0" presId="urn:microsoft.com/office/officeart/2005/8/layout/process4"/>
    <dgm:cxn modelId="{DF8AB9F0-AEB1-4DA1-8DC3-0404047897CF}" type="presOf" srcId="{A8A67874-5089-4E71-BDAD-7BE401C8BE7F}" destId="{7D8EC1CE-BF07-4B0F-96BE-3AFF9B9B5669}" srcOrd="0" destOrd="0" presId="urn:microsoft.com/office/officeart/2005/8/layout/process4"/>
    <dgm:cxn modelId="{B6F3A6FC-45D5-42FC-8672-803E8CBCE7C2}" srcId="{17DF904F-0CD0-4607-9352-4766D73C7C9E}" destId="{8EA1A423-484B-42A5-AE13-25A9C7EDE936}" srcOrd="1" destOrd="0" parTransId="{A3180BE9-D9BD-4E1B-9D8C-6E55726F720D}" sibTransId="{A5256647-ABEE-4699-BF7E-FE7B9C9342C4}"/>
    <dgm:cxn modelId="{0C2DF0E1-9737-4880-95B7-C346480610F0}" type="presParOf" srcId="{2B86991D-D917-4D49-B5FF-EFFCF0D3973C}" destId="{4AB72574-1EE4-479B-91DD-271075C0AC01}" srcOrd="0" destOrd="0" presId="urn:microsoft.com/office/officeart/2005/8/layout/process4"/>
    <dgm:cxn modelId="{DDC36EC7-8E05-475C-9143-B40FE347194A}" type="presParOf" srcId="{4AB72574-1EE4-479B-91DD-271075C0AC01}" destId="{0032A631-2FF9-42EB-AA94-E64CA8165202}" srcOrd="0" destOrd="0" presId="urn:microsoft.com/office/officeart/2005/8/layout/process4"/>
    <dgm:cxn modelId="{41D4C3E0-DD1E-4371-8CE7-D49FA1272FB9}" type="presParOf" srcId="{4AB72574-1EE4-479B-91DD-271075C0AC01}" destId="{F094961E-BFBE-4EE6-B01E-AAB8E5C5ADE7}" srcOrd="1" destOrd="0" presId="urn:microsoft.com/office/officeart/2005/8/layout/process4"/>
    <dgm:cxn modelId="{13619D81-A1BE-4E48-8CF3-48BA681970E7}" type="presParOf" srcId="{4AB72574-1EE4-479B-91DD-271075C0AC01}" destId="{4B0EA080-9BEE-4C24-BE4A-D7E2B89A964A}" srcOrd="2" destOrd="0" presId="urn:microsoft.com/office/officeart/2005/8/layout/process4"/>
    <dgm:cxn modelId="{5A1AEA1C-F51F-4927-B80D-38BCD1303F0A}" type="presParOf" srcId="{4B0EA080-9BEE-4C24-BE4A-D7E2B89A964A}" destId="{29B87450-CE30-40E4-8C3A-8CF73B2B8BA1}" srcOrd="0" destOrd="0" presId="urn:microsoft.com/office/officeart/2005/8/layout/process4"/>
    <dgm:cxn modelId="{13943B8E-A8FD-43B1-8E82-A82859491E00}" type="presParOf" srcId="{4B0EA080-9BEE-4C24-BE4A-D7E2B89A964A}" destId="{778FE23F-68A5-478B-B925-2D86C130EFBD}" srcOrd="1" destOrd="0" presId="urn:microsoft.com/office/officeart/2005/8/layout/process4"/>
    <dgm:cxn modelId="{EE2B4231-CA7D-419B-B675-11A994787D0B}" type="presParOf" srcId="{2B86991D-D917-4D49-B5FF-EFFCF0D3973C}" destId="{3B846B68-1984-4DC7-85CF-926834B80DE1}" srcOrd="1" destOrd="0" presId="urn:microsoft.com/office/officeart/2005/8/layout/process4"/>
    <dgm:cxn modelId="{46987BE8-A29E-46FD-A98B-4DBB77E9517E}" type="presParOf" srcId="{2B86991D-D917-4D49-B5FF-EFFCF0D3973C}" destId="{D514DB3C-DA27-4C2B-BCF4-25446A1096D1}" srcOrd="2" destOrd="0" presId="urn:microsoft.com/office/officeart/2005/8/layout/process4"/>
    <dgm:cxn modelId="{FA330D30-20ED-4BE5-9898-AD924101E2BA}" type="presParOf" srcId="{D514DB3C-DA27-4C2B-BCF4-25446A1096D1}" destId="{928A4CE1-9BF5-4614-81B4-D1F1F7C3E300}" srcOrd="0" destOrd="0" presId="urn:microsoft.com/office/officeart/2005/8/layout/process4"/>
    <dgm:cxn modelId="{A27A9C83-A3B3-4918-B351-6C21881A7D0E}" type="presParOf" srcId="{D514DB3C-DA27-4C2B-BCF4-25446A1096D1}" destId="{D73728BC-68B8-46B5-B7C4-E4181AE70E61}" srcOrd="1" destOrd="0" presId="urn:microsoft.com/office/officeart/2005/8/layout/process4"/>
    <dgm:cxn modelId="{83FB31D9-DB6C-4B83-A52C-CCB03239B866}" type="presParOf" srcId="{D514DB3C-DA27-4C2B-BCF4-25446A1096D1}" destId="{BDF2C153-7655-4E40-A1A6-1A9830A914E8}" srcOrd="2" destOrd="0" presId="urn:microsoft.com/office/officeart/2005/8/layout/process4"/>
    <dgm:cxn modelId="{2579C34C-1E4D-48D8-951A-CBF7154E06B7}" type="presParOf" srcId="{BDF2C153-7655-4E40-A1A6-1A9830A914E8}" destId="{E379A6B1-C303-41A1-9DB9-6744CCBEA5B5}" srcOrd="0" destOrd="0" presId="urn:microsoft.com/office/officeart/2005/8/layout/process4"/>
    <dgm:cxn modelId="{47F8E4C5-69CB-4597-AC68-505CAFC3BC7F}" type="presParOf" srcId="{BDF2C153-7655-4E40-A1A6-1A9830A914E8}" destId="{7D8EC1CE-BF07-4B0F-96BE-3AFF9B9B5669}" srcOrd="1" destOrd="0" presId="urn:microsoft.com/office/officeart/2005/8/layout/process4"/>
    <dgm:cxn modelId="{4C8A4817-A602-49D1-8933-3558BEBFA755}" type="presParOf" srcId="{2B86991D-D917-4D49-B5FF-EFFCF0D3973C}" destId="{0B4ABB37-E83A-49F8-89C5-03A5FC02F05D}" srcOrd="3" destOrd="0" presId="urn:microsoft.com/office/officeart/2005/8/layout/process4"/>
    <dgm:cxn modelId="{5A43D406-06D6-4FAC-8F87-78BBD4679438}" type="presParOf" srcId="{2B86991D-D917-4D49-B5FF-EFFCF0D3973C}" destId="{810327AF-F0F1-40CD-B7E0-F58369BA5F4D}" srcOrd="4" destOrd="0" presId="urn:microsoft.com/office/officeart/2005/8/layout/process4"/>
    <dgm:cxn modelId="{A894B9C9-1646-45B0-8D78-B96405682FC0}" type="presParOf" srcId="{810327AF-F0F1-40CD-B7E0-F58369BA5F4D}" destId="{A0FEF517-A47D-4F2E-AF56-01D484A12285}" srcOrd="0" destOrd="0" presId="urn:microsoft.com/office/officeart/2005/8/layout/process4"/>
    <dgm:cxn modelId="{D42E777D-7E42-4406-A6C4-511B7A8F2CDA}" type="presParOf" srcId="{810327AF-F0F1-40CD-B7E0-F58369BA5F4D}" destId="{D2A3B05F-BF7A-42C2-854B-1D1D82DDE09E}" srcOrd="1" destOrd="0" presId="urn:microsoft.com/office/officeart/2005/8/layout/process4"/>
    <dgm:cxn modelId="{8658C5DE-F655-49FE-BABA-CDDA5E8030C8}" type="presParOf" srcId="{810327AF-F0F1-40CD-B7E0-F58369BA5F4D}" destId="{FCBB827F-6E76-4537-B5D3-0D95FE847EC4}" srcOrd="2" destOrd="0" presId="urn:microsoft.com/office/officeart/2005/8/layout/process4"/>
    <dgm:cxn modelId="{B7862283-3AF1-4EF8-BD35-6E6130756EBA}" type="presParOf" srcId="{FCBB827F-6E76-4537-B5D3-0D95FE847EC4}" destId="{86D6AB2E-734A-4CEE-8409-845A42749320}" srcOrd="0" destOrd="0" presId="urn:microsoft.com/office/officeart/2005/8/layout/process4"/>
    <dgm:cxn modelId="{0CA378EC-4605-405F-B566-871571E284D3}" type="presParOf" srcId="{FCBB827F-6E76-4537-B5D3-0D95FE847EC4}" destId="{90C1B1A9-1AA8-4DA5-852D-12F690639ECF}" srcOrd="1" destOrd="0" presId="urn:microsoft.com/office/officeart/2005/8/layout/process4"/>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1044DB2-224B-43CA-8224-B3ACB0573589}"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lt-LT"/>
        </a:p>
      </dgm:t>
    </dgm:pt>
    <dgm:pt modelId="{52ADB3E6-2FD6-4492-8AAC-04344FB2E606}">
      <dgm:prSet phldrT="[Text]"/>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lt-LT" u="none" strike="noStrike" dirty="0">
              <a:effectLst/>
              <a:latin typeface="+mn-lt"/>
            </a:rPr>
            <a:t>Plėtros programos tvirtinimas</a:t>
          </a:r>
          <a:endParaRPr lang="en-US" u="none" strike="noStrike" dirty="0">
            <a:effectLst/>
            <a:latin typeface="+mn-lt"/>
          </a:endParaRPr>
        </a:p>
        <a:p>
          <a:pPr marL="0" marR="0" lvl="0" indent="0" defTabSz="914400" eaLnBrk="1" fontAlgn="auto" latinLnBrk="0" hangingPunct="1">
            <a:lnSpc>
              <a:spcPct val="100000"/>
            </a:lnSpc>
            <a:spcBef>
              <a:spcPts val="0"/>
            </a:spcBef>
            <a:spcAft>
              <a:spcPts val="0"/>
            </a:spcAft>
            <a:buClrTx/>
            <a:buSzTx/>
            <a:buFontTx/>
            <a:buNone/>
            <a:tabLst/>
            <a:defRPr/>
          </a:pPr>
          <a:r>
            <a:rPr lang="lt-LT" dirty="0"/>
            <a:t>2021-11-29</a:t>
          </a:r>
        </a:p>
        <a:p>
          <a:pPr marL="0" marR="0" lvl="0" indent="0" defTabSz="914400" eaLnBrk="1" fontAlgn="auto" latinLnBrk="0" hangingPunct="1">
            <a:lnSpc>
              <a:spcPct val="100000"/>
            </a:lnSpc>
            <a:spcBef>
              <a:spcPts val="0"/>
            </a:spcBef>
            <a:spcAft>
              <a:spcPts val="0"/>
            </a:spcAft>
            <a:buClrTx/>
            <a:buSzTx/>
            <a:buFontTx/>
            <a:buNone/>
            <a:tabLst/>
            <a:defRPr/>
          </a:pPr>
          <a:endParaRPr lang="lt-LT" dirty="0"/>
        </a:p>
      </dgm:t>
    </dgm:pt>
    <dgm:pt modelId="{501AA4E4-74E1-428D-A4F7-62D62E9DFAAE}" type="parTrans" cxnId="{654C6FA9-6936-43A0-81E8-D831804B6677}">
      <dgm:prSet/>
      <dgm:spPr/>
      <dgm:t>
        <a:bodyPr/>
        <a:lstStyle/>
        <a:p>
          <a:endParaRPr lang="lt-LT"/>
        </a:p>
      </dgm:t>
    </dgm:pt>
    <dgm:pt modelId="{84C645F8-C1A0-4C6D-A1F0-EA6DAA8AD1EF}" type="sibTrans" cxnId="{654C6FA9-6936-43A0-81E8-D831804B6677}">
      <dgm:prSet/>
      <dgm:spPr/>
      <dgm:t>
        <a:bodyPr/>
        <a:lstStyle/>
        <a:p>
          <a:endParaRPr lang="lt-LT"/>
        </a:p>
      </dgm:t>
    </dgm:pt>
    <dgm:pt modelId="{4A85942B-3C36-48C5-8E13-8F23777FFA8D}">
      <dgm:prSet phldrT="[Text]"/>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lt-LT" dirty="0"/>
            <a:t>Priemonės derinimas su </a:t>
          </a:r>
          <a:r>
            <a:rPr lang="lt-LT" dirty="0" err="1"/>
            <a:t>soc</a:t>
          </a:r>
          <a:r>
            <a:rPr lang="lt-LT" dirty="0"/>
            <a:t>.-</a:t>
          </a:r>
          <a:r>
            <a:rPr lang="lt-LT" dirty="0" err="1"/>
            <a:t>eko</a:t>
          </a:r>
          <a:r>
            <a:rPr lang="lt-LT" dirty="0"/>
            <a:t> partneriais</a:t>
          </a:r>
        </a:p>
        <a:p>
          <a:pPr marL="0" lvl="0" defTabSz="800100">
            <a:lnSpc>
              <a:spcPct val="90000"/>
            </a:lnSpc>
            <a:spcBef>
              <a:spcPct val="0"/>
            </a:spcBef>
            <a:spcAft>
              <a:spcPct val="35000"/>
            </a:spcAft>
            <a:buNone/>
          </a:pPr>
          <a:r>
            <a:rPr lang="lt-LT" dirty="0"/>
            <a:t>2021-12-0</a:t>
          </a:r>
          <a:r>
            <a:rPr lang="en-US" dirty="0"/>
            <a:t>1</a:t>
          </a:r>
          <a:endParaRPr lang="lt-LT" dirty="0"/>
        </a:p>
        <a:p>
          <a:pPr marL="0" marR="0" lvl="0" indent="0" defTabSz="914400" eaLnBrk="1" fontAlgn="auto" latinLnBrk="0" hangingPunct="1">
            <a:lnSpc>
              <a:spcPct val="100000"/>
            </a:lnSpc>
            <a:spcBef>
              <a:spcPts val="0"/>
            </a:spcBef>
            <a:spcAft>
              <a:spcPts val="0"/>
            </a:spcAft>
            <a:buClrTx/>
            <a:buSzTx/>
            <a:buFontTx/>
            <a:buNone/>
            <a:tabLst/>
            <a:defRPr/>
          </a:pPr>
          <a:endParaRPr lang="lt-LT" u="none" strike="noStrike" dirty="0">
            <a:effectLst/>
            <a:latin typeface="+mn-lt"/>
          </a:endParaRPr>
        </a:p>
      </dgm:t>
    </dgm:pt>
    <dgm:pt modelId="{04A7AAB1-D417-499B-8AD2-208457E57D68}" type="parTrans" cxnId="{A7460DF6-4E9B-4D75-A164-308B93FAEDCE}">
      <dgm:prSet/>
      <dgm:spPr/>
      <dgm:t>
        <a:bodyPr/>
        <a:lstStyle/>
        <a:p>
          <a:endParaRPr lang="lt-LT"/>
        </a:p>
      </dgm:t>
    </dgm:pt>
    <dgm:pt modelId="{0327E225-387B-4A4E-AC3D-768F49ADEBF5}" type="sibTrans" cxnId="{A7460DF6-4E9B-4D75-A164-308B93FAEDCE}">
      <dgm:prSet/>
      <dgm:spPr/>
      <dgm:t>
        <a:bodyPr/>
        <a:lstStyle/>
        <a:p>
          <a:endParaRPr lang="lt-LT"/>
        </a:p>
      </dgm:t>
    </dgm:pt>
    <dgm:pt modelId="{09D84E41-349C-44A3-A5CB-AAFF341862A4}">
      <dgm:prSet phldrT="[Text]"/>
      <dgm:spPr/>
      <dgm:t>
        <a:bodyPr/>
        <a:lstStyle/>
        <a:p>
          <a:r>
            <a:rPr lang="lt-LT" dirty="0"/>
            <a:t>Kvietimo paskelbimas</a:t>
          </a:r>
        </a:p>
        <a:p>
          <a:r>
            <a:rPr lang="lt-LT" dirty="0"/>
            <a:t>2022-02-08</a:t>
          </a:r>
        </a:p>
      </dgm:t>
    </dgm:pt>
    <dgm:pt modelId="{03F05E95-1363-4A69-9335-DD44AD43A65A}" type="parTrans" cxnId="{4527841C-2BB5-4159-B8E3-E1AD3C498958}">
      <dgm:prSet/>
      <dgm:spPr/>
      <dgm:t>
        <a:bodyPr/>
        <a:lstStyle/>
        <a:p>
          <a:endParaRPr lang="lt-LT"/>
        </a:p>
      </dgm:t>
    </dgm:pt>
    <dgm:pt modelId="{8E65B87D-3B47-4233-997B-7AB0F224E9C2}" type="sibTrans" cxnId="{4527841C-2BB5-4159-B8E3-E1AD3C498958}">
      <dgm:prSet/>
      <dgm:spPr/>
      <dgm:t>
        <a:bodyPr/>
        <a:lstStyle/>
        <a:p>
          <a:endParaRPr lang="lt-LT"/>
        </a:p>
      </dgm:t>
    </dgm:pt>
    <dgm:pt modelId="{1BDADE8A-586B-4204-B7BE-695280BB83C6}">
      <dgm:prSet phldrT="[Text]"/>
      <dgm:spPr/>
      <dgm:t>
        <a:bodyPr/>
        <a:lstStyle/>
        <a:p>
          <a:pPr marL="0" marR="0" lvl="0" indent="0" defTabSz="800100" eaLnBrk="1" fontAlgn="auto" latinLnBrk="0" hangingPunct="1">
            <a:lnSpc>
              <a:spcPct val="90000"/>
            </a:lnSpc>
            <a:spcBef>
              <a:spcPct val="0"/>
            </a:spcBef>
            <a:spcAft>
              <a:spcPct val="35000"/>
            </a:spcAft>
            <a:buClrTx/>
            <a:buSzTx/>
            <a:buFontTx/>
            <a:buNone/>
            <a:tabLst/>
            <a:defRPr/>
          </a:pPr>
          <a:r>
            <a:rPr lang="lt-LT" dirty="0"/>
            <a:t>Projektų įgyvendinimo planų (paraiškų) teikimas</a:t>
          </a:r>
        </a:p>
        <a:p>
          <a:pPr marL="0" marR="0" lvl="0" indent="0" defTabSz="800100" eaLnBrk="1" fontAlgn="auto" latinLnBrk="0" hangingPunct="1">
            <a:lnSpc>
              <a:spcPct val="90000"/>
            </a:lnSpc>
            <a:spcBef>
              <a:spcPct val="0"/>
            </a:spcBef>
            <a:spcAft>
              <a:spcPct val="35000"/>
            </a:spcAft>
            <a:buClrTx/>
            <a:buSzTx/>
            <a:buFontTx/>
            <a:buNone/>
            <a:tabLst/>
            <a:defRPr/>
          </a:pPr>
          <a:r>
            <a:rPr lang="lt-LT" dirty="0"/>
            <a:t>2022-02-14/2022-04-14</a:t>
          </a:r>
        </a:p>
        <a:p>
          <a:pPr marL="0" lvl="0" defTabSz="711200">
            <a:lnSpc>
              <a:spcPct val="90000"/>
            </a:lnSpc>
            <a:spcBef>
              <a:spcPct val="0"/>
            </a:spcBef>
            <a:spcAft>
              <a:spcPct val="35000"/>
            </a:spcAft>
            <a:buNone/>
          </a:pPr>
          <a:endParaRPr lang="lt-LT" dirty="0"/>
        </a:p>
      </dgm:t>
    </dgm:pt>
    <dgm:pt modelId="{11954219-C370-4592-AEC5-082A540BA4A2}" type="parTrans" cxnId="{1C514321-CFD2-428B-867F-63FA345292A5}">
      <dgm:prSet/>
      <dgm:spPr/>
      <dgm:t>
        <a:bodyPr/>
        <a:lstStyle/>
        <a:p>
          <a:endParaRPr lang="lt-LT"/>
        </a:p>
      </dgm:t>
    </dgm:pt>
    <dgm:pt modelId="{EEC0B1E6-FECC-4B3C-93A3-BBF1465FA37F}" type="sibTrans" cxnId="{1C514321-CFD2-428B-867F-63FA345292A5}">
      <dgm:prSet/>
      <dgm:spPr/>
      <dgm:t>
        <a:bodyPr/>
        <a:lstStyle/>
        <a:p>
          <a:endParaRPr lang="lt-LT"/>
        </a:p>
      </dgm:t>
    </dgm:pt>
    <dgm:pt modelId="{2E56125D-3663-42ED-A0A5-6DA995644348}">
      <dgm:prSet phldrT="[Text]"/>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lt-LT" dirty="0"/>
            <a:t>Sutarčių sudarymas su projektų vykdytojais</a:t>
          </a:r>
        </a:p>
        <a:p>
          <a:pPr marL="0" lvl="0" defTabSz="711200">
            <a:lnSpc>
              <a:spcPct val="90000"/>
            </a:lnSpc>
            <a:spcBef>
              <a:spcPct val="0"/>
            </a:spcBef>
            <a:spcAft>
              <a:spcPct val="35000"/>
            </a:spcAft>
            <a:buNone/>
          </a:pPr>
          <a:r>
            <a:rPr lang="lt-LT" dirty="0"/>
            <a:t>2022-06-09/2022-06-23</a:t>
          </a:r>
        </a:p>
        <a:p>
          <a:pPr marL="0" marR="0" lvl="0" indent="0" defTabSz="914400" eaLnBrk="1" fontAlgn="auto" latinLnBrk="0" hangingPunct="1">
            <a:lnSpc>
              <a:spcPct val="100000"/>
            </a:lnSpc>
            <a:spcBef>
              <a:spcPts val="0"/>
            </a:spcBef>
            <a:spcAft>
              <a:spcPts val="0"/>
            </a:spcAft>
            <a:buClrTx/>
            <a:buSzTx/>
            <a:buFontTx/>
            <a:buNone/>
            <a:tabLst/>
            <a:defRPr/>
          </a:pPr>
          <a:endParaRPr lang="lt-LT" dirty="0"/>
        </a:p>
      </dgm:t>
    </dgm:pt>
    <dgm:pt modelId="{BDD95668-62BE-4037-B75A-AB7D1E5CDE2F}" type="parTrans" cxnId="{44334A64-2426-4DD2-84DD-9E5F8584718B}">
      <dgm:prSet/>
      <dgm:spPr/>
      <dgm:t>
        <a:bodyPr/>
        <a:lstStyle/>
        <a:p>
          <a:endParaRPr lang="lt-LT"/>
        </a:p>
      </dgm:t>
    </dgm:pt>
    <dgm:pt modelId="{61342EA6-18B7-48FA-A576-DFEBC6F62EC5}" type="sibTrans" cxnId="{44334A64-2426-4DD2-84DD-9E5F8584718B}">
      <dgm:prSet/>
      <dgm:spPr/>
      <dgm:t>
        <a:bodyPr/>
        <a:lstStyle/>
        <a:p>
          <a:endParaRPr lang="lt-LT"/>
        </a:p>
      </dgm:t>
    </dgm:pt>
    <dgm:pt modelId="{F9F41471-A997-4A2F-8169-90929466B2C0}">
      <dgm:prSet phldrT="[Text]"/>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lt-LT" dirty="0"/>
            <a:t>Viešieji pirkimai</a:t>
          </a:r>
        </a:p>
        <a:p>
          <a:pPr marL="0" marR="0" lvl="0" indent="0" defTabSz="914400" eaLnBrk="1" fontAlgn="auto" latinLnBrk="0" hangingPunct="1">
            <a:lnSpc>
              <a:spcPct val="100000"/>
            </a:lnSpc>
            <a:spcBef>
              <a:spcPts val="0"/>
            </a:spcBef>
            <a:spcAft>
              <a:spcPts val="0"/>
            </a:spcAft>
            <a:buClrTx/>
            <a:buSzTx/>
            <a:buFontTx/>
            <a:buNone/>
            <a:tabLst/>
            <a:defRPr/>
          </a:pPr>
          <a:r>
            <a:rPr lang="lt-LT" dirty="0"/>
            <a:t>2022-07-27/2023-06-29</a:t>
          </a:r>
        </a:p>
        <a:p>
          <a:pPr marL="0" lvl="0" defTabSz="800100">
            <a:lnSpc>
              <a:spcPct val="90000"/>
            </a:lnSpc>
            <a:spcBef>
              <a:spcPct val="0"/>
            </a:spcBef>
            <a:spcAft>
              <a:spcPct val="35000"/>
            </a:spcAft>
            <a:buNone/>
          </a:pPr>
          <a:endParaRPr lang="lt-LT" dirty="0"/>
        </a:p>
      </dgm:t>
    </dgm:pt>
    <dgm:pt modelId="{56595302-D804-41A3-AF31-40321EC3E6B4}" type="parTrans" cxnId="{7EF14887-8465-4298-A63A-C6EDC9054038}">
      <dgm:prSet/>
      <dgm:spPr/>
      <dgm:t>
        <a:bodyPr/>
        <a:lstStyle/>
        <a:p>
          <a:endParaRPr lang="lt-LT"/>
        </a:p>
      </dgm:t>
    </dgm:pt>
    <dgm:pt modelId="{A7E60F98-CB9A-4501-96FF-6A90178B27BB}" type="sibTrans" cxnId="{7EF14887-8465-4298-A63A-C6EDC9054038}">
      <dgm:prSet/>
      <dgm:spPr/>
      <dgm:t>
        <a:bodyPr/>
        <a:lstStyle/>
        <a:p>
          <a:endParaRPr lang="lt-LT"/>
        </a:p>
      </dgm:t>
    </dgm:pt>
    <dgm:pt modelId="{C0FBEC8B-9425-4DA6-B028-50484E1AB912}">
      <dgm:prSet phldrT="[Text]"/>
      <dgm:spPr/>
      <dgm:t>
        <a:bodyPr/>
        <a:lstStyle/>
        <a:p>
          <a:r>
            <a:rPr lang="lt-LT" dirty="0"/>
            <a:t>Rangos darbai</a:t>
          </a:r>
        </a:p>
        <a:p>
          <a:r>
            <a:rPr lang="lt-LT" dirty="0"/>
            <a:t>2023-06-30/2024-06-30</a:t>
          </a:r>
        </a:p>
      </dgm:t>
    </dgm:pt>
    <dgm:pt modelId="{5891C0CB-6782-4EBD-9794-742EFFA44085}" type="parTrans" cxnId="{D494056F-9782-409F-9FF4-70E5ACF0E66F}">
      <dgm:prSet/>
      <dgm:spPr/>
      <dgm:t>
        <a:bodyPr/>
        <a:lstStyle/>
        <a:p>
          <a:endParaRPr lang="lt-LT"/>
        </a:p>
      </dgm:t>
    </dgm:pt>
    <dgm:pt modelId="{0B5CAD97-E6FB-4A0D-9B18-3DEA78A91803}" type="sibTrans" cxnId="{D494056F-9782-409F-9FF4-70E5ACF0E66F}">
      <dgm:prSet/>
      <dgm:spPr/>
      <dgm:t>
        <a:bodyPr/>
        <a:lstStyle/>
        <a:p>
          <a:endParaRPr lang="lt-LT"/>
        </a:p>
      </dgm:t>
    </dgm:pt>
    <dgm:pt modelId="{1F7056FE-17F7-462F-988B-5BDD376FE49C}">
      <dgm:prSet phldrT="[Text]"/>
      <dgm:spPr/>
      <dgm:t>
        <a:bodyPr/>
        <a:lstStyle/>
        <a:p>
          <a:r>
            <a:rPr lang="lt-LT" dirty="0"/>
            <a:t>Vandenilio gamyba</a:t>
          </a:r>
        </a:p>
        <a:p>
          <a:r>
            <a:rPr lang="lt-LT" dirty="0"/>
            <a:t>2024-07-01/2026-06-30</a:t>
          </a:r>
        </a:p>
      </dgm:t>
    </dgm:pt>
    <dgm:pt modelId="{D879FEE8-9699-4EE9-8773-61478EF11255}" type="parTrans" cxnId="{93C97033-F5F2-41C0-8ED5-D1CA18FE7672}">
      <dgm:prSet/>
      <dgm:spPr/>
      <dgm:t>
        <a:bodyPr/>
        <a:lstStyle/>
        <a:p>
          <a:endParaRPr lang="lt-LT"/>
        </a:p>
      </dgm:t>
    </dgm:pt>
    <dgm:pt modelId="{504E5700-14CE-4122-AADE-D335F027034C}" type="sibTrans" cxnId="{93C97033-F5F2-41C0-8ED5-D1CA18FE7672}">
      <dgm:prSet/>
      <dgm:spPr/>
      <dgm:t>
        <a:bodyPr/>
        <a:lstStyle/>
        <a:p>
          <a:endParaRPr lang="lt-LT"/>
        </a:p>
      </dgm:t>
    </dgm:pt>
    <dgm:pt modelId="{1C85EE85-8D0F-4523-A42B-377CA6A089B3}">
      <dgm:prSet phldrT="[Text]"/>
      <dgm:spPr/>
      <dgm:t>
        <a:bodyPr/>
        <a:lstStyle/>
        <a:p>
          <a:endParaRPr lang="lt-LT" dirty="0"/>
        </a:p>
      </dgm:t>
    </dgm:pt>
    <dgm:pt modelId="{3DCC9F32-FBF9-4579-8AF4-A732EE4A956B}" type="parTrans" cxnId="{19E4F545-B968-46E6-82FA-5034C3F1D1DE}">
      <dgm:prSet/>
      <dgm:spPr/>
      <dgm:t>
        <a:bodyPr/>
        <a:lstStyle/>
        <a:p>
          <a:endParaRPr lang="lt-LT"/>
        </a:p>
      </dgm:t>
    </dgm:pt>
    <dgm:pt modelId="{5E468D46-4854-48D6-87A1-706DDD86F9F4}" type="sibTrans" cxnId="{19E4F545-B968-46E6-82FA-5034C3F1D1DE}">
      <dgm:prSet/>
      <dgm:spPr/>
      <dgm:t>
        <a:bodyPr/>
        <a:lstStyle/>
        <a:p>
          <a:endParaRPr lang="lt-LT"/>
        </a:p>
      </dgm:t>
    </dgm:pt>
    <dgm:pt modelId="{E050EB6D-3D26-4E4D-A418-DA727617CFBE}" type="pres">
      <dgm:prSet presAssocID="{D1044DB2-224B-43CA-8224-B3ACB0573589}" presName="Name0" presStyleCnt="0">
        <dgm:presLayoutVars>
          <dgm:dir/>
          <dgm:resizeHandles/>
        </dgm:presLayoutVars>
      </dgm:prSet>
      <dgm:spPr/>
    </dgm:pt>
    <dgm:pt modelId="{002D832A-E5E6-4D0B-BFB4-4E696BA5BCBB}" type="pres">
      <dgm:prSet presAssocID="{52ADB3E6-2FD6-4492-8AAC-04344FB2E606}" presName="compNode" presStyleCnt="0"/>
      <dgm:spPr/>
    </dgm:pt>
    <dgm:pt modelId="{5CD48DC8-EF55-4444-BDD8-A088D8183863}" type="pres">
      <dgm:prSet presAssocID="{52ADB3E6-2FD6-4492-8AAC-04344FB2E606}" presName="dummyConnPt" presStyleCnt="0"/>
      <dgm:spPr/>
    </dgm:pt>
    <dgm:pt modelId="{16A6E62C-F362-4AEE-8E21-ACF7DFDC36D0}" type="pres">
      <dgm:prSet presAssocID="{52ADB3E6-2FD6-4492-8AAC-04344FB2E606}" presName="node" presStyleLbl="node1" presStyleIdx="0" presStyleCnt="9">
        <dgm:presLayoutVars>
          <dgm:bulletEnabled val="1"/>
        </dgm:presLayoutVars>
      </dgm:prSet>
      <dgm:spPr/>
    </dgm:pt>
    <dgm:pt modelId="{F10BFC7D-906C-487A-BEAD-F7D6C7E7B5D2}" type="pres">
      <dgm:prSet presAssocID="{84C645F8-C1A0-4C6D-A1F0-EA6DAA8AD1EF}" presName="sibTrans" presStyleLbl="bgSibTrans2D1" presStyleIdx="0" presStyleCnt="8"/>
      <dgm:spPr/>
    </dgm:pt>
    <dgm:pt modelId="{080055A9-F2F5-41D6-B07B-6DFA663C84AB}" type="pres">
      <dgm:prSet presAssocID="{4A85942B-3C36-48C5-8E13-8F23777FFA8D}" presName="compNode" presStyleCnt="0"/>
      <dgm:spPr/>
    </dgm:pt>
    <dgm:pt modelId="{203FD5A9-D469-43ED-8B6E-0A32434B8B34}" type="pres">
      <dgm:prSet presAssocID="{4A85942B-3C36-48C5-8E13-8F23777FFA8D}" presName="dummyConnPt" presStyleCnt="0"/>
      <dgm:spPr/>
    </dgm:pt>
    <dgm:pt modelId="{5F34EB14-7110-4852-B1EE-2503CC9132E7}" type="pres">
      <dgm:prSet presAssocID="{4A85942B-3C36-48C5-8E13-8F23777FFA8D}" presName="node" presStyleLbl="node1" presStyleIdx="1" presStyleCnt="9">
        <dgm:presLayoutVars>
          <dgm:bulletEnabled val="1"/>
        </dgm:presLayoutVars>
      </dgm:prSet>
      <dgm:spPr/>
    </dgm:pt>
    <dgm:pt modelId="{7242292B-C7C1-4F15-8344-D2D421084255}" type="pres">
      <dgm:prSet presAssocID="{0327E225-387B-4A4E-AC3D-768F49ADEBF5}" presName="sibTrans" presStyleLbl="bgSibTrans2D1" presStyleIdx="1" presStyleCnt="8"/>
      <dgm:spPr/>
    </dgm:pt>
    <dgm:pt modelId="{1CC24EEF-46F1-4F8C-ACF7-BAA0CD758C10}" type="pres">
      <dgm:prSet presAssocID="{09D84E41-349C-44A3-A5CB-AAFF341862A4}" presName="compNode" presStyleCnt="0"/>
      <dgm:spPr/>
    </dgm:pt>
    <dgm:pt modelId="{2EEE80EB-4C46-4B06-9FFF-AE9DDE3D5090}" type="pres">
      <dgm:prSet presAssocID="{09D84E41-349C-44A3-A5CB-AAFF341862A4}" presName="dummyConnPt" presStyleCnt="0"/>
      <dgm:spPr/>
    </dgm:pt>
    <dgm:pt modelId="{571206A5-88E7-443A-924D-03140E08468B}" type="pres">
      <dgm:prSet presAssocID="{09D84E41-349C-44A3-A5CB-AAFF341862A4}" presName="node" presStyleLbl="node1" presStyleIdx="2" presStyleCnt="9">
        <dgm:presLayoutVars>
          <dgm:bulletEnabled val="1"/>
        </dgm:presLayoutVars>
      </dgm:prSet>
      <dgm:spPr/>
    </dgm:pt>
    <dgm:pt modelId="{35312667-F630-4ABA-BF22-21E5259AD903}" type="pres">
      <dgm:prSet presAssocID="{8E65B87D-3B47-4233-997B-7AB0F224E9C2}" presName="sibTrans" presStyleLbl="bgSibTrans2D1" presStyleIdx="2" presStyleCnt="8"/>
      <dgm:spPr/>
    </dgm:pt>
    <dgm:pt modelId="{47F36BA5-2D6B-455A-A067-D7558EAE58A5}" type="pres">
      <dgm:prSet presAssocID="{1BDADE8A-586B-4204-B7BE-695280BB83C6}" presName="compNode" presStyleCnt="0"/>
      <dgm:spPr/>
    </dgm:pt>
    <dgm:pt modelId="{7EE76CFD-2405-45BD-B153-EA3873850AAD}" type="pres">
      <dgm:prSet presAssocID="{1BDADE8A-586B-4204-B7BE-695280BB83C6}" presName="dummyConnPt" presStyleCnt="0"/>
      <dgm:spPr/>
    </dgm:pt>
    <dgm:pt modelId="{FF64759E-453B-46B5-BA57-2157907A5853}" type="pres">
      <dgm:prSet presAssocID="{1BDADE8A-586B-4204-B7BE-695280BB83C6}" presName="node" presStyleLbl="node1" presStyleIdx="3" presStyleCnt="9">
        <dgm:presLayoutVars>
          <dgm:bulletEnabled val="1"/>
        </dgm:presLayoutVars>
      </dgm:prSet>
      <dgm:spPr/>
    </dgm:pt>
    <dgm:pt modelId="{C90473D5-8971-421C-B3B3-581BE7E3B6F1}" type="pres">
      <dgm:prSet presAssocID="{EEC0B1E6-FECC-4B3C-93A3-BBF1465FA37F}" presName="sibTrans" presStyleLbl="bgSibTrans2D1" presStyleIdx="3" presStyleCnt="8"/>
      <dgm:spPr/>
    </dgm:pt>
    <dgm:pt modelId="{3FD3A0BB-D73D-441C-9340-CAA80EDC27F0}" type="pres">
      <dgm:prSet presAssocID="{2E56125D-3663-42ED-A0A5-6DA995644348}" presName="compNode" presStyleCnt="0"/>
      <dgm:spPr/>
    </dgm:pt>
    <dgm:pt modelId="{CAE6D6D7-0629-426E-9DE2-ABE34A2AF9B8}" type="pres">
      <dgm:prSet presAssocID="{2E56125D-3663-42ED-A0A5-6DA995644348}" presName="dummyConnPt" presStyleCnt="0"/>
      <dgm:spPr/>
    </dgm:pt>
    <dgm:pt modelId="{32C662D7-B970-438D-BFA3-4663C80FA029}" type="pres">
      <dgm:prSet presAssocID="{2E56125D-3663-42ED-A0A5-6DA995644348}" presName="node" presStyleLbl="node1" presStyleIdx="4" presStyleCnt="9">
        <dgm:presLayoutVars>
          <dgm:bulletEnabled val="1"/>
        </dgm:presLayoutVars>
      </dgm:prSet>
      <dgm:spPr/>
    </dgm:pt>
    <dgm:pt modelId="{76750502-DD55-4BC8-A5F0-6DE989B76F0C}" type="pres">
      <dgm:prSet presAssocID="{61342EA6-18B7-48FA-A576-DFEBC6F62EC5}" presName="sibTrans" presStyleLbl="bgSibTrans2D1" presStyleIdx="4" presStyleCnt="8"/>
      <dgm:spPr/>
    </dgm:pt>
    <dgm:pt modelId="{7DB39F15-D9C8-42CB-8A1C-999876D70F9C}" type="pres">
      <dgm:prSet presAssocID="{F9F41471-A997-4A2F-8169-90929466B2C0}" presName="compNode" presStyleCnt="0"/>
      <dgm:spPr/>
    </dgm:pt>
    <dgm:pt modelId="{7D6C9BB3-A99E-4476-81E2-6120B97E894A}" type="pres">
      <dgm:prSet presAssocID="{F9F41471-A997-4A2F-8169-90929466B2C0}" presName="dummyConnPt" presStyleCnt="0"/>
      <dgm:spPr/>
    </dgm:pt>
    <dgm:pt modelId="{FEA21D93-8692-4042-825D-9592BF252090}" type="pres">
      <dgm:prSet presAssocID="{F9F41471-A997-4A2F-8169-90929466B2C0}" presName="node" presStyleLbl="node1" presStyleIdx="5" presStyleCnt="9">
        <dgm:presLayoutVars>
          <dgm:bulletEnabled val="1"/>
        </dgm:presLayoutVars>
      </dgm:prSet>
      <dgm:spPr/>
    </dgm:pt>
    <dgm:pt modelId="{A84FECA2-CF6F-441A-B6BA-E303AD931D22}" type="pres">
      <dgm:prSet presAssocID="{A7E60F98-CB9A-4501-96FF-6A90178B27BB}" presName="sibTrans" presStyleLbl="bgSibTrans2D1" presStyleIdx="5" presStyleCnt="8"/>
      <dgm:spPr/>
    </dgm:pt>
    <dgm:pt modelId="{519EA253-8F2E-435A-85FF-118E42E504BC}" type="pres">
      <dgm:prSet presAssocID="{C0FBEC8B-9425-4DA6-B028-50484E1AB912}" presName="compNode" presStyleCnt="0"/>
      <dgm:spPr/>
    </dgm:pt>
    <dgm:pt modelId="{01EC85B8-E711-4792-9689-303A78B75250}" type="pres">
      <dgm:prSet presAssocID="{C0FBEC8B-9425-4DA6-B028-50484E1AB912}" presName="dummyConnPt" presStyleCnt="0"/>
      <dgm:spPr/>
    </dgm:pt>
    <dgm:pt modelId="{6199D504-DC9C-4030-AE5B-E55D2453E72A}" type="pres">
      <dgm:prSet presAssocID="{C0FBEC8B-9425-4DA6-B028-50484E1AB912}" presName="node" presStyleLbl="node1" presStyleIdx="6" presStyleCnt="9">
        <dgm:presLayoutVars>
          <dgm:bulletEnabled val="1"/>
        </dgm:presLayoutVars>
      </dgm:prSet>
      <dgm:spPr/>
    </dgm:pt>
    <dgm:pt modelId="{36EBC802-1D1B-4009-BC89-DD1D3C68403F}" type="pres">
      <dgm:prSet presAssocID="{0B5CAD97-E6FB-4A0D-9B18-3DEA78A91803}" presName="sibTrans" presStyleLbl="bgSibTrans2D1" presStyleIdx="6" presStyleCnt="8"/>
      <dgm:spPr/>
    </dgm:pt>
    <dgm:pt modelId="{03230EB7-0C44-44E0-A5D1-D0A9B73C0A7B}" type="pres">
      <dgm:prSet presAssocID="{1F7056FE-17F7-462F-988B-5BDD376FE49C}" presName="compNode" presStyleCnt="0"/>
      <dgm:spPr/>
    </dgm:pt>
    <dgm:pt modelId="{767C4CFB-F145-413A-8866-D19AD7E738C5}" type="pres">
      <dgm:prSet presAssocID="{1F7056FE-17F7-462F-988B-5BDD376FE49C}" presName="dummyConnPt" presStyleCnt="0"/>
      <dgm:spPr/>
    </dgm:pt>
    <dgm:pt modelId="{4124BA7B-A8E4-47E6-9176-855086E031A0}" type="pres">
      <dgm:prSet presAssocID="{1F7056FE-17F7-462F-988B-5BDD376FE49C}" presName="node" presStyleLbl="node1" presStyleIdx="7" presStyleCnt="9">
        <dgm:presLayoutVars>
          <dgm:bulletEnabled val="1"/>
        </dgm:presLayoutVars>
      </dgm:prSet>
      <dgm:spPr/>
    </dgm:pt>
    <dgm:pt modelId="{A023EE05-BCB2-4BD6-B3E3-7738DB5188CF}" type="pres">
      <dgm:prSet presAssocID="{504E5700-14CE-4122-AADE-D335F027034C}" presName="sibTrans" presStyleLbl="bgSibTrans2D1" presStyleIdx="7" presStyleCnt="8"/>
      <dgm:spPr/>
    </dgm:pt>
    <dgm:pt modelId="{11B35487-71DF-4380-B9F3-C49E0713AFA6}" type="pres">
      <dgm:prSet presAssocID="{1C85EE85-8D0F-4523-A42B-377CA6A089B3}" presName="compNode" presStyleCnt="0"/>
      <dgm:spPr/>
    </dgm:pt>
    <dgm:pt modelId="{1310A7C2-0882-48D1-AB99-016FD99FDD45}" type="pres">
      <dgm:prSet presAssocID="{1C85EE85-8D0F-4523-A42B-377CA6A089B3}" presName="dummyConnPt" presStyleCnt="0"/>
      <dgm:spPr/>
    </dgm:pt>
    <dgm:pt modelId="{EFF772BB-FBCA-492A-A5E3-6F9FE2739638}" type="pres">
      <dgm:prSet presAssocID="{1C85EE85-8D0F-4523-A42B-377CA6A089B3}" presName="node" presStyleLbl="node1" presStyleIdx="8" presStyleCnt="9">
        <dgm:presLayoutVars>
          <dgm:bulletEnabled val="1"/>
        </dgm:presLayoutVars>
      </dgm:prSet>
      <dgm:spPr/>
    </dgm:pt>
  </dgm:ptLst>
  <dgm:cxnLst>
    <dgm:cxn modelId="{76A55009-8B1D-43DC-A4F4-6F225503A4B7}" type="presOf" srcId="{2E56125D-3663-42ED-A0A5-6DA995644348}" destId="{32C662D7-B970-438D-BFA3-4663C80FA029}" srcOrd="0" destOrd="0" presId="urn:microsoft.com/office/officeart/2005/8/layout/bProcess4"/>
    <dgm:cxn modelId="{32EB0A1C-15C2-41A3-A552-04B86DF9F4F3}" type="presOf" srcId="{C0FBEC8B-9425-4DA6-B028-50484E1AB912}" destId="{6199D504-DC9C-4030-AE5B-E55D2453E72A}" srcOrd="0" destOrd="0" presId="urn:microsoft.com/office/officeart/2005/8/layout/bProcess4"/>
    <dgm:cxn modelId="{4527841C-2BB5-4159-B8E3-E1AD3C498958}" srcId="{D1044DB2-224B-43CA-8224-B3ACB0573589}" destId="{09D84E41-349C-44A3-A5CB-AAFF341862A4}" srcOrd="2" destOrd="0" parTransId="{03F05E95-1363-4A69-9335-DD44AD43A65A}" sibTransId="{8E65B87D-3B47-4233-997B-7AB0F224E9C2}"/>
    <dgm:cxn modelId="{8A72081F-D99D-4514-965B-60630987DB99}" type="presOf" srcId="{4A85942B-3C36-48C5-8E13-8F23777FFA8D}" destId="{5F34EB14-7110-4852-B1EE-2503CC9132E7}" srcOrd="0" destOrd="0" presId="urn:microsoft.com/office/officeart/2005/8/layout/bProcess4"/>
    <dgm:cxn modelId="{1C514321-CFD2-428B-867F-63FA345292A5}" srcId="{D1044DB2-224B-43CA-8224-B3ACB0573589}" destId="{1BDADE8A-586B-4204-B7BE-695280BB83C6}" srcOrd="3" destOrd="0" parTransId="{11954219-C370-4592-AEC5-082A540BA4A2}" sibTransId="{EEC0B1E6-FECC-4B3C-93A3-BBF1465FA37F}"/>
    <dgm:cxn modelId="{F03FA12A-ED77-4B8B-93D5-79C45B495F27}" type="presOf" srcId="{1C85EE85-8D0F-4523-A42B-377CA6A089B3}" destId="{EFF772BB-FBCA-492A-A5E3-6F9FE2739638}" srcOrd="0" destOrd="0" presId="urn:microsoft.com/office/officeart/2005/8/layout/bProcess4"/>
    <dgm:cxn modelId="{82A70832-B106-4307-8A0D-02E7AA0F1104}" type="presOf" srcId="{8E65B87D-3B47-4233-997B-7AB0F224E9C2}" destId="{35312667-F630-4ABA-BF22-21E5259AD903}" srcOrd="0" destOrd="0" presId="urn:microsoft.com/office/officeart/2005/8/layout/bProcess4"/>
    <dgm:cxn modelId="{93C97033-F5F2-41C0-8ED5-D1CA18FE7672}" srcId="{D1044DB2-224B-43CA-8224-B3ACB0573589}" destId="{1F7056FE-17F7-462F-988B-5BDD376FE49C}" srcOrd="7" destOrd="0" parTransId="{D879FEE8-9699-4EE9-8773-61478EF11255}" sibTransId="{504E5700-14CE-4122-AADE-D335F027034C}"/>
    <dgm:cxn modelId="{44334A64-2426-4DD2-84DD-9E5F8584718B}" srcId="{D1044DB2-224B-43CA-8224-B3ACB0573589}" destId="{2E56125D-3663-42ED-A0A5-6DA995644348}" srcOrd="4" destOrd="0" parTransId="{BDD95668-62BE-4037-B75A-AB7D1E5CDE2F}" sibTransId="{61342EA6-18B7-48FA-A576-DFEBC6F62EC5}"/>
    <dgm:cxn modelId="{19E4F545-B968-46E6-82FA-5034C3F1D1DE}" srcId="{D1044DB2-224B-43CA-8224-B3ACB0573589}" destId="{1C85EE85-8D0F-4523-A42B-377CA6A089B3}" srcOrd="8" destOrd="0" parTransId="{3DCC9F32-FBF9-4579-8AF4-A732EE4A956B}" sibTransId="{5E468D46-4854-48D6-87A1-706DDD86F9F4}"/>
    <dgm:cxn modelId="{1A0EB246-7A03-4E0C-8967-7470A2CEE33E}" type="presOf" srcId="{09D84E41-349C-44A3-A5CB-AAFF341862A4}" destId="{571206A5-88E7-443A-924D-03140E08468B}" srcOrd="0" destOrd="0" presId="urn:microsoft.com/office/officeart/2005/8/layout/bProcess4"/>
    <dgm:cxn modelId="{D29D7F4C-60AB-42F4-AC34-B72F6A8849C9}" type="presOf" srcId="{52ADB3E6-2FD6-4492-8AAC-04344FB2E606}" destId="{16A6E62C-F362-4AEE-8E21-ACF7DFDC36D0}" srcOrd="0" destOrd="0" presId="urn:microsoft.com/office/officeart/2005/8/layout/bProcess4"/>
    <dgm:cxn modelId="{AA99A34C-9A0E-498E-B663-B31F53002AA0}" type="presOf" srcId="{1BDADE8A-586B-4204-B7BE-695280BB83C6}" destId="{FF64759E-453B-46B5-BA57-2157907A5853}" srcOrd="0" destOrd="0" presId="urn:microsoft.com/office/officeart/2005/8/layout/bProcess4"/>
    <dgm:cxn modelId="{D494056F-9782-409F-9FF4-70E5ACF0E66F}" srcId="{D1044DB2-224B-43CA-8224-B3ACB0573589}" destId="{C0FBEC8B-9425-4DA6-B028-50484E1AB912}" srcOrd="6" destOrd="0" parTransId="{5891C0CB-6782-4EBD-9794-742EFFA44085}" sibTransId="{0B5CAD97-E6FB-4A0D-9B18-3DEA78A91803}"/>
    <dgm:cxn modelId="{B937584F-6AB4-4BAC-9E52-84798A15E754}" type="presOf" srcId="{D1044DB2-224B-43CA-8224-B3ACB0573589}" destId="{E050EB6D-3D26-4E4D-A418-DA727617CFBE}" srcOrd="0" destOrd="0" presId="urn:microsoft.com/office/officeart/2005/8/layout/bProcess4"/>
    <dgm:cxn modelId="{69A9B572-C1F3-4F4A-83B9-61ED2ED6B365}" type="presOf" srcId="{1F7056FE-17F7-462F-988B-5BDD376FE49C}" destId="{4124BA7B-A8E4-47E6-9176-855086E031A0}" srcOrd="0" destOrd="0" presId="urn:microsoft.com/office/officeart/2005/8/layout/bProcess4"/>
    <dgm:cxn modelId="{30BCD972-49D7-4DB2-BA64-FB62BA199F62}" type="presOf" srcId="{61342EA6-18B7-48FA-A576-DFEBC6F62EC5}" destId="{76750502-DD55-4BC8-A5F0-6DE989B76F0C}" srcOrd="0" destOrd="0" presId="urn:microsoft.com/office/officeart/2005/8/layout/bProcess4"/>
    <dgm:cxn modelId="{7EF14887-8465-4298-A63A-C6EDC9054038}" srcId="{D1044DB2-224B-43CA-8224-B3ACB0573589}" destId="{F9F41471-A997-4A2F-8169-90929466B2C0}" srcOrd="5" destOrd="0" parTransId="{56595302-D804-41A3-AF31-40321EC3E6B4}" sibTransId="{A7E60F98-CB9A-4501-96FF-6A90178B27BB}"/>
    <dgm:cxn modelId="{5E4FC0A1-C75D-4D07-9163-93FE1E9DC576}" type="presOf" srcId="{F9F41471-A997-4A2F-8169-90929466B2C0}" destId="{FEA21D93-8692-4042-825D-9592BF252090}" srcOrd="0" destOrd="0" presId="urn:microsoft.com/office/officeart/2005/8/layout/bProcess4"/>
    <dgm:cxn modelId="{3177DBA5-3943-428C-803B-5301933E14D0}" type="presOf" srcId="{0B5CAD97-E6FB-4A0D-9B18-3DEA78A91803}" destId="{36EBC802-1D1B-4009-BC89-DD1D3C68403F}" srcOrd="0" destOrd="0" presId="urn:microsoft.com/office/officeart/2005/8/layout/bProcess4"/>
    <dgm:cxn modelId="{654C6FA9-6936-43A0-81E8-D831804B6677}" srcId="{D1044DB2-224B-43CA-8224-B3ACB0573589}" destId="{52ADB3E6-2FD6-4492-8AAC-04344FB2E606}" srcOrd="0" destOrd="0" parTransId="{501AA4E4-74E1-428D-A4F7-62D62E9DFAAE}" sibTransId="{84C645F8-C1A0-4C6D-A1F0-EA6DAA8AD1EF}"/>
    <dgm:cxn modelId="{1CB8F4CC-6772-4146-8947-22AFAD81A4C5}" type="presOf" srcId="{84C645F8-C1A0-4C6D-A1F0-EA6DAA8AD1EF}" destId="{F10BFC7D-906C-487A-BEAD-F7D6C7E7B5D2}" srcOrd="0" destOrd="0" presId="urn:microsoft.com/office/officeart/2005/8/layout/bProcess4"/>
    <dgm:cxn modelId="{6ED67FCE-92D5-467A-93CB-EA7D22EB220E}" type="presOf" srcId="{A7E60F98-CB9A-4501-96FF-6A90178B27BB}" destId="{A84FECA2-CF6F-441A-B6BA-E303AD931D22}" srcOrd="0" destOrd="0" presId="urn:microsoft.com/office/officeart/2005/8/layout/bProcess4"/>
    <dgm:cxn modelId="{86CA8FD1-AD62-45B5-B821-D0D0178B5EBF}" type="presOf" srcId="{0327E225-387B-4A4E-AC3D-768F49ADEBF5}" destId="{7242292B-C7C1-4F15-8344-D2D421084255}" srcOrd="0" destOrd="0" presId="urn:microsoft.com/office/officeart/2005/8/layout/bProcess4"/>
    <dgm:cxn modelId="{1C69ECED-9057-402D-BACB-CD15FCCC0A68}" type="presOf" srcId="{EEC0B1E6-FECC-4B3C-93A3-BBF1465FA37F}" destId="{C90473D5-8971-421C-B3B3-581BE7E3B6F1}" srcOrd="0" destOrd="0" presId="urn:microsoft.com/office/officeart/2005/8/layout/bProcess4"/>
    <dgm:cxn modelId="{A7460DF6-4E9B-4D75-A164-308B93FAEDCE}" srcId="{D1044DB2-224B-43CA-8224-B3ACB0573589}" destId="{4A85942B-3C36-48C5-8E13-8F23777FFA8D}" srcOrd="1" destOrd="0" parTransId="{04A7AAB1-D417-499B-8AD2-208457E57D68}" sibTransId="{0327E225-387B-4A4E-AC3D-768F49ADEBF5}"/>
    <dgm:cxn modelId="{0A3D86F9-BD8B-4AB6-88EA-C5A0208401BF}" type="presOf" srcId="{504E5700-14CE-4122-AADE-D335F027034C}" destId="{A023EE05-BCB2-4BD6-B3E3-7738DB5188CF}" srcOrd="0" destOrd="0" presId="urn:microsoft.com/office/officeart/2005/8/layout/bProcess4"/>
    <dgm:cxn modelId="{01BC20C6-E99F-476C-ADC8-9881111D3C2E}" type="presParOf" srcId="{E050EB6D-3D26-4E4D-A418-DA727617CFBE}" destId="{002D832A-E5E6-4D0B-BFB4-4E696BA5BCBB}" srcOrd="0" destOrd="0" presId="urn:microsoft.com/office/officeart/2005/8/layout/bProcess4"/>
    <dgm:cxn modelId="{8A07C20A-7CED-4385-BEDB-AE6A47F6E5A8}" type="presParOf" srcId="{002D832A-E5E6-4D0B-BFB4-4E696BA5BCBB}" destId="{5CD48DC8-EF55-4444-BDD8-A088D8183863}" srcOrd="0" destOrd="0" presId="urn:microsoft.com/office/officeart/2005/8/layout/bProcess4"/>
    <dgm:cxn modelId="{604984D6-71A1-4EB1-BC32-EAF6AB28DD74}" type="presParOf" srcId="{002D832A-E5E6-4D0B-BFB4-4E696BA5BCBB}" destId="{16A6E62C-F362-4AEE-8E21-ACF7DFDC36D0}" srcOrd="1" destOrd="0" presId="urn:microsoft.com/office/officeart/2005/8/layout/bProcess4"/>
    <dgm:cxn modelId="{36FA2152-0FEA-44DE-A86F-EB9639655D30}" type="presParOf" srcId="{E050EB6D-3D26-4E4D-A418-DA727617CFBE}" destId="{F10BFC7D-906C-487A-BEAD-F7D6C7E7B5D2}" srcOrd="1" destOrd="0" presId="urn:microsoft.com/office/officeart/2005/8/layout/bProcess4"/>
    <dgm:cxn modelId="{62C73373-A3AA-4D1E-9770-C8B2225CE648}" type="presParOf" srcId="{E050EB6D-3D26-4E4D-A418-DA727617CFBE}" destId="{080055A9-F2F5-41D6-B07B-6DFA663C84AB}" srcOrd="2" destOrd="0" presId="urn:microsoft.com/office/officeart/2005/8/layout/bProcess4"/>
    <dgm:cxn modelId="{8A162F80-B13A-4492-8FD2-B5D586BFF3A4}" type="presParOf" srcId="{080055A9-F2F5-41D6-B07B-6DFA663C84AB}" destId="{203FD5A9-D469-43ED-8B6E-0A32434B8B34}" srcOrd="0" destOrd="0" presId="urn:microsoft.com/office/officeart/2005/8/layout/bProcess4"/>
    <dgm:cxn modelId="{1269AF10-8035-4DB3-A8EE-5677AC01DBD3}" type="presParOf" srcId="{080055A9-F2F5-41D6-B07B-6DFA663C84AB}" destId="{5F34EB14-7110-4852-B1EE-2503CC9132E7}" srcOrd="1" destOrd="0" presId="urn:microsoft.com/office/officeart/2005/8/layout/bProcess4"/>
    <dgm:cxn modelId="{9F23F0E6-DE02-4724-87B7-2FE3BAED8A6C}" type="presParOf" srcId="{E050EB6D-3D26-4E4D-A418-DA727617CFBE}" destId="{7242292B-C7C1-4F15-8344-D2D421084255}" srcOrd="3" destOrd="0" presId="urn:microsoft.com/office/officeart/2005/8/layout/bProcess4"/>
    <dgm:cxn modelId="{15AB8164-FF53-44CF-A51D-E4BDBED1293C}" type="presParOf" srcId="{E050EB6D-3D26-4E4D-A418-DA727617CFBE}" destId="{1CC24EEF-46F1-4F8C-ACF7-BAA0CD758C10}" srcOrd="4" destOrd="0" presId="urn:microsoft.com/office/officeart/2005/8/layout/bProcess4"/>
    <dgm:cxn modelId="{CF30962E-A7DA-45DF-A14C-E96F544F0DDD}" type="presParOf" srcId="{1CC24EEF-46F1-4F8C-ACF7-BAA0CD758C10}" destId="{2EEE80EB-4C46-4B06-9FFF-AE9DDE3D5090}" srcOrd="0" destOrd="0" presId="urn:microsoft.com/office/officeart/2005/8/layout/bProcess4"/>
    <dgm:cxn modelId="{FE804F81-FDCF-4E62-94B2-67366A43B2EA}" type="presParOf" srcId="{1CC24EEF-46F1-4F8C-ACF7-BAA0CD758C10}" destId="{571206A5-88E7-443A-924D-03140E08468B}" srcOrd="1" destOrd="0" presId="urn:microsoft.com/office/officeart/2005/8/layout/bProcess4"/>
    <dgm:cxn modelId="{155FABD8-44F5-4CBA-B380-6C7ED75BC59D}" type="presParOf" srcId="{E050EB6D-3D26-4E4D-A418-DA727617CFBE}" destId="{35312667-F630-4ABA-BF22-21E5259AD903}" srcOrd="5" destOrd="0" presId="urn:microsoft.com/office/officeart/2005/8/layout/bProcess4"/>
    <dgm:cxn modelId="{3777BBA5-72D1-418F-A67A-9D54FF568391}" type="presParOf" srcId="{E050EB6D-3D26-4E4D-A418-DA727617CFBE}" destId="{47F36BA5-2D6B-455A-A067-D7558EAE58A5}" srcOrd="6" destOrd="0" presId="urn:microsoft.com/office/officeart/2005/8/layout/bProcess4"/>
    <dgm:cxn modelId="{43211876-515F-481F-9262-4A5AF7A73B71}" type="presParOf" srcId="{47F36BA5-2D6B-455A-A067-D7558EAE58A5}" destId="{7EE76CFD-2405-45BD-B153-EA3873850AAD}" srcOrd="0" destOrd="0" presId="urn:microsoft.com/office/officeart/2005/8/layout/bProcess4"/>
    <dgm:cxn modelId="{50168C3E-1AB6-453D-B704-3C475F675F74}" type="presParOf" srcId="{47F36BA5-2D6B-455A-A067-D7558EAE58A5}" destId="{FF64759E-453B-46B5-BA57-2157907A5853}" srcOrd="1" destOrd="0" presId="urn:microsoft.com/office/officeart/2005/8/layout/bProcess4"/>
    <dgm:cxn modelId="{69468C5A-5598-403E-B79A-394AA6BD593C}" type="presParOf" srcId="{E050EB6D-3D26-4E4D-A418-DA727617CFBE}" destId="{C90473D5-8971-421C-B3B3-581BE7E3B6F1}" srcOrd="7" destOrd="0" presId="urn:microsoft.com/office/officeart/2005/8/layout/bProcess4"/>
    <dgm:cxn modelId="{AB037E85-F98B-4671-9A12-31F89972CFCB}" type="presParOf" srcId="{E050EB6D-3D26-4E4D-A418-DA727617CFBE}" destId="{3FD3A0BB-D73D-441C-9340-CAA80EDC27F0}" srcOrd="8" destOrd="0" presId="urn:microsoft.com/office/officeart/2005/8/layout/bProcess4"/>
    <dgm:cxn modelId="{8A079207-AAB6-4157-812E-E707884109EE}" type="presParOf" srcId="{3FD3A0BB-D73D-441C-9340-CAA80EDC27F0}" destId="{CAE6D6D7-0629-426E-9DE2-ABE34A2AF9B8}" srcOrd="0" destOrd="0" presId="urn:microsoft.com/office/officeart/2005/8/layout/bProcess4"/>
    <dgm:cxn modelId="{E4AC538C-8A14-4B6B-AD26-DED9716112E3}" type="presParOf" srcId="{3FD3A0BB-D73D-441C-9340-CAA80EDC27F0}" destId="{32C662D7-B970-438D-BFA3-4663C80FA029}" srcOrd="1" destOrd="0" presId="urn:microsoft.com/office/officeart/2005/8/layout/bProcess4"/>
    <dgm:cxn modelId="{18038D05-00D1-4697-884C-D37D07335C09}" type="presParOf" srcId="{E050EB6D-3D26-4E4D-A418-DA727617CFBE}" destId="{76750502-DD55-4BC8-A5F0-6DE989B76F0C}" srcOrd="9" destOrd="0" presId="urn:microsoft.com/office/officeart/2005/8/layout/bProcess4"/>
    <dgm:cxn modelId="{138DECCD-0065-4E5C-9991-7C9BDFDA1F94}" type="presParOf" srcId="{E050EB6D-3D26-4E4D-A418-DA727617CFBE}" destId="{7DB39F15-D9C8-42CB-8A1C-999876D70F9C}" srcOrd="10" destOrd="0" presId="urn:microsoft.com/office/officeart/2005/8/layout/bProcess4"/>
    <dgm:cxn modelId="{C3002715-7121-4D1B-AF56-449CC9228837}" type="presParOf" srcId="{7DB39F15-D9C8-42CB-8A1C-999876D70F9C}" destId="{7D6C9BB3-A99E-4476-81E2-6120B97E894A}" srcOrd="0" destOrd="0" presId="urn:microsoft.com/office/officeart/2005/8/layout/bProcess4"/>
    <dgm:cxn modelId="{654773A2-C249-47A4-8903-C3721EE893EE}" type="presParOf" srcId="{7DB39F15-D9C8-42CB-8A1C-999876D70F9C}" destId="{FEA21D93-8692-4042-825D-9592BF252090}" srcOrd="1" destOrd="0" presId="urn:microsoft.com/office/officeart/2005/8/layout/bProcess4"/>
    <dgm:cxn modelId="{C0BDFAC5-D182-456D-A74F-A560A7121CC9}" type="presParOf" srcId="{E050EB6D-3D26-4E4D-A418-DA727617CFBE}" destId="{A84FECA2-CF6F-441A-B6BA-E303AD931D22}" srcOrd="11" destOrd="0" presId="urn:microsoft.com/office/officeart/2005/8/layout/bProcess4"/>
    <dgm:cxn modelId="{83808BC2-D989-43C7-A1A5-911F2DBB3C0B}" type="presParOf" srcId="{E050EB6D-3D26-4E4D-A418-DA727617CFBE}" destId="{519EA253-8F2E-435A-85FF-118E42E504BC}" srcOrd="12" destOrd="0" presId="urn:microsoft.com/office/officeart/2005/8/layout/bProcess4"/>
    <dgm:cxn modelId="{D50AEDE6-5FC1-4488-8BC9-66A31E6C0986}" type="presParOf" srcId="{519EA253-8F2E-435A-85FF-118E42E504BC}" destId="{01EC85B8-E711-4792-9689-303A78B75250}" srcOrd="0" destOrd="0" presId="urn:microsoft.com/office/officeart/2005/8/layout/bProcess4"/>
    <dgm:cxn modelId="{DB969088-B639-4512-A4AC-1EA677312445}" type="presParOf" srcId="{519EA253-8F2E-435A-85FF-118E42E504BC}" destId="{6199D504-DC9C-4030-AE5B-E55D2453E72A}" srcOrd="1" destOrd="0" presId="urn:microsoft.com/office/officeart/2005/8/layout/bProcess4"/>
    <dgm:cxn modelId="{20ECAD53-1A86-4AD6-A847-212B8676E9C2}" type="presParOf" srcId="{E050EB6D-3D26-4E4D-A418-DA727617CFBE}" destId="{36EBC802-1D1B-4009-BC89-DD1D3C68403F}" srcOrd="13" destOrd="0" presId="urn:microsoft.com/office/officeart/2005/8/layout/bProcess4"/>
    <dgm:cxn modelId="{561AB8C0-BF0F-4BDD-BC07-729E37EC1A2D}" type="presParOf" srcId="{E050EB6D-3D26-4E4D-A418-DA727617CFBE}" destId="{03230EB7-0C44-44E0-A5D1-D0A9B73C0A7B}" srcOrd="14" destOrd="0" presId="urn:microsoft.com/office/officeart/2005/8/layout/bProcess4"/>
    <dgm:cxn modelId="{807FC7FA-4224-4CCE-9989-7D7F4EB1AB9E}" type="presParOf" srcId="{03230EB7-0C44-44E0-A5D1-D0A9B73C0A7B}" destId="{767C4CFB-F145-413A-8866-D19AD7E738C5}" srcOrd="0" destOrd="0" presId="urn:microsoft.com/office/officeart/2005/8/layout/bProcess4"/>
    <dgm:cxn modelId="{85BCA418-6A6A-40E5-AAD1-0508D1827FF8}" type="presParOf" srcId="{03230EB7-0C44-44E0-A5D1-D0A9B73C0A7B}" destId="{4124BA7B-A8E4-47E6-9176-855086E031A0}" srcOrd="1" destOrd="0" presId="urn:microsoft.com/office/officeart/2005/8/layout/bProcess4"/>
    <dgm:cxn modelId="{6B77C606-CCBC-40A3-A525-0C735179A140}" type="presParOf" srcId="{E050EB6D-3D26-4E4D-A418-DA727617CFBE}" destId="{A023EE05-BCB2-4BD6-B3E3-7738DB5188CF}" srcOrd="15" destOrd="0" presId="urn:microsoft.com/office/officeart/2005/8/layout/bProcess4"/>
    <dgm:cxn modelId="{727EDB71-77C5-4DA8-B799-5FA538F644BC}" type="presParOf" srcId="{E050EB6D-3D26-4E4D-A418-DA727617CFBE}" destId="{11B35487-71DF-4380-B9F3-C49E0713AFA6}" srcOrd="16" destOrd="0" presId="urn:microsoft.com/office/officeart/2005/8/layout/bProcess4"/>
    <dgm:cxn modelId="{4AD4B62C-AEBE-495E-9796-B20015B83F76}" type="presParOf" srcId="{11B35487-71DF-4380-B9F3-C49E0713AFA6}" destId="{1310A7C2-0882-48D1-AB99-016FD99FDD45}" srcOrd="0" destOrd="0" presId="urn:microsoft.com/office/officeart/2005/8/layout/bProcess4"/>
    <dgm:cxn modelId="{84C11F7C-F048-4E39-A6F0-7EE5A9C83A57}" type="presParOf" srcId="{11B35487-71DF-4380-B9F3-C49E0713AFA6}" destId="{EFF772BB-FBCA-492A-A5E3-6F9FE2739638}" srcOrd="1" destOrd="0" presId="urn:microsoft.com/office/officeart/2005/8/layout/b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341F66-5FC3-4E7D-A975-80F4E8EE71E6}">
      <dsp:nvSpPr>
        <dsp:cNvPr id="0" name=""/>
        <dsp:cNvSpPr/>
      </dsp:nvSpPr>
      <dsp:spPr>
        <a:xfrm>
          <a:off x="0" y="3922148"/>
          <a:ext cx="3203073" cy="128733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Konsultacija su potencialiais paslaugos tiekėjais</a:t>
          </a:r>
          <a:endParaRPr lang="lt-LT" sz="1600" kern="1200" dirty="0"/>
        </a:p>
      </dsp:txBody>
      <dsp:txXfrm>
        <a:off x="0" y="3922148"/>
        <a:ext cx="3203073" cy="695161"/>
      </dsp:txXfrm>
    </dsp:sp>
    <dsp:sp modelId="{B3690382-1D00-479F-B3C0-55EF1D614E85}">
      <dsp:nvSpPr>
        <dsp:cNvPr id="0" name=""/>
        <dsp:cNvSpPr/>
      </dsp:nvSpPr>
      <dsp:spPr>
        <a:xfrm>
          <a:off x="0" y="4591563"/>
          <a:ext cx="1601536" cy="59217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2021-06-07</a:t>
          </a:r>
          <a:endParaRPr lang="lt-LT" sz="1600" kern="1200" dirty="0"/>
        </a:p>
      </dsp:txBody>
      <dsp:txXfrm>
        <a:off x="0" y="4591563"/>
        <a:ext cx="1601536" cy="592174"/>
      </dsp:txXfrm>
    </dsp:sp>
    <dsp:sp modelId="{EF9343A9-4FA5-4968-B57B-53CA5C2EF5DD}">
      <dsp:nvSpPr>
        <dsp:cNvPr id="0" name=""/>
        <dsp:cNvSpPr/>
      </dsp:nvSpPr>
      <dsp:spPr>
        <a:xfrm>
          <a:off x="1601536" y="4591563"/>
          <a:ext cx="1601536" cy="59217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2021-06-30</a:t>
          </a:r>
          <a:endParaRPr lang="lt-LT" sz="1600" kern="1200" dirty="0"/>
        </a:p>
      </dsp:txBody>
      <dsp:txXfrm>
        <a:off x="1601536" y="4591563"/>
        <a:ext cx="1601536" cy="592174"/>
      </dsp:txXfrm>
    </dsp:sp>
    <dsp:sp modelId="{D42E622C-57DC-43AD-83F5-1A2704862558}">
      <dsp:nvSpPr>
        <dsp:cNvPr id="0" name=""/>
        <dsp:cNvSpPr/>
      </dsp:nvSpPr>
      <dsp:spPr>
        <a:xfrm rot="10800000">
          <a:off x="0" y="1961534"/>
          <a:ext cx="3203073" cy="1979923"/>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Konsultacija su H2 platformos dalyviais dėl techninės specifikacijos</a:t>
          </a:r>
          <a:endParaRPr lang="lt-LT" sz="1600" kern="1200" dirty="0"/>
        </a:p>
      </dsp:txBody>
      <dsp:txXfrm rot="-10800000">
        <a:off x="0" y="1961534"/>
        <a:ext cx="3203073" cy="694953"/>
      </dsp:txXfrm>
    </dsp:sp>
    <dsp:sp modelId="{8B7DF85F-841F-447E-A695-0FDD0B2B8FCF}">
      <dsp:nvSpPr>
        <dsp:cNvPr id="0" name=""/>
        <dsp:cNvSpPr/>
      </dsp:nvSpPr>
      <dsp:spPr>
        <a:xfrm>
          <a:off x="0" y="2656487"/>
          <a:ext cx="1601536" cy="59199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2021-06-07</a:t>
          </a:r>
          <a:endParaRPr lang="lt-LT" sz="1600" kern="1200" dirty="0"/>
        </a:p>
      </dsp:txBody>
      <dsp:txXfrm>
        <a:off x="0" y="2656487"/>
        <a:ext cx="1601536" cy="591997"/>
      </dsp:txXfrm>
    </dsp:sp>
    <dsp:sp modelId="{BB03AA34-162E-40B5-A166-7D4569F75939}">
      <dsp:nvSpPr>
        <dsp:cNvPr id="0" name=""/>
        <dsp:cNvSpPr/>
      </dsp:nvSpPr>
      <dsp:spPr>
        <a:xfrm>
          <a:off x="1601536" y="2656487"/>
          <a:ext cx="1601536" cy="59199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2021-06-23</a:t>
          </a:r>
          <a:endParaRPr lang="lt-LT" sz="1600" kern="1200" dirty="0"/>
        </a:p>
      </dsp:txBody>
      <dsp:txXfrm>
        <a:off x="1601536" y="2656487"/>
        <a:ext cx="1601536" cy="591997"/>
      </dsp:txXfrm>
    </dsp:sp>
    <dsp:sp modelId="{1D3CEF7B-02A0-4E9F-BD04-2A90BDE32D90}">
      <dsp:nvSpPr>
        <dsp:cNvPr id="0" name=""/>
        <dsp:cNvSpPr/>
      </dsp:nvSpPr>
      <dsp:spPr>
        <a:xfrm rot="10800000">
          <a:off x="0" y="920"/>
          <a:ext cx="3203073" cy="1979923"/>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lt-LT" sz="1600" b="0" i="0" u="none" kern="1200" dirty="0"/>
            <a:t>Studijos paslaugų pirkimo inicijavimas</a:t>
          </a:r>
        </a:p>
        <a:p>
          <a:pPr marL="0" lvl="0" indent="0" algn="ctr" defTabSz="711200">
            <a:lnSpc>
              <a:spcPct val="90000"/>
            </a:lnSpc>
            <a:spcBef>
              <a:spcPct val="0"/>
            </a:spcBef>
            <a:spcAft>
              <a:spcPct val="35000"/>
            </a:spcAft>
            <a:buNone/>
          </a:pPr>
          <a:r>
            <a:rPr lang="lt-LT" sz="1600" b="1" i="0" u="none" kern="1200" dirty="0"/>
            <a:t>2021-04-15</a:t>
          </a:r>
          <a:endParaRPr lang="lt-LT" sz="1600" kern="1200" dirty="0"/>
        </a:p>
      </dsp:txBody>
      <dsp:txXfrm rot="-10800000">
        <a:off x="0" y="920"/>
        <a:ext cx="3203073" cy="694953"/>
      </dsp:txXfrm>
    </dsp:sp>
    <dsp:sp modelId="{AD3B9917-E97B-41AA-A745-5AC413761961}">
      <dsp:nvSpPr>
        <dsp:cNvPr id="0" name=""/>
        <dsp:cNvSpPr/>
      </dsp:nvSpPr>
      <dsp:spPr>
        <a:xfrm>
          <a:off x="0" y="695874"/>
          <a:ext cx="1601536" cy="59199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2021-04-15</a:t>
          </a:r>
          <a:endParaRPr lang="lt-LT" sz="1600" kern="1200" dirty="0"/>
        </a:p>
      </dsp:txBody>
      <dsp:txXfrm>
        <a:off x="0" y="695874"/>
        <a:ext cx="1601536" cy="591997"/>
      </dsp:txXfrm>
    </dsp:sp>
    <dsp:sp modelId="{37B6F777-030B-4977-990C-FC7277809399}">
      <dsp:nvSpPr>
        <dsp:cNvPr id="0" name=""/>
        <dsp:cNvSpPr/>
      </dsp:nvSpPr>
      <dsp:spPr>
        <a:xfrm>
          <a:off x="1601536" y="695874"/>
          <a:ext cx="1601536" cy="59199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2021-04-30</a:t>
          </a:r>
          <a:endParaRPr lang="lt-LT" sz="1600" kern="1200" dirty="0"/>
        </a:p>
      </dsp:txBody>
      <dsp:txXfrm>
        <a:off x="1601536" y="695874"/>
        <a:ext cx="1601536" cy="5919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94961E-BFBE-4EE6-B01E-AAB8E5C5ADE7}">
      <dsp:nvSpPr>
        <dsp:cNvPr id="0" name=""/>
        <dsp:cNvSpPr/>
      </dsp:nvSpPr>
      <dsp:spPr>
        <a:xfrm>
          <a:off x="0" y="3922148"/>
          <a:ext cx="3477127" cy="128733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kern="1200" dirty="0" err="1">
              <a:effectLst/>
            </a:rPr>
            <a:t>Vandenilio</a:t>
          </a:r>
          <a:r>
            <a:rPr lang="en-US" sz="1600" kern="1200" dirty="0">
              <a:effectLst/>
            </a:rPr>
            <a:t> </a:t>
          </a:r>
          <a:r>
            <a:rPr lang="lt-LT" sz="1600" kern="1200" dirty="0">
              <a:effectLst/>
            </a:rPr>
            <a:t>plėtros gairių pristatymas H2 platformai</a:t>
          </a:r>
          <a:endParaRPr lang="lt-LT" sz="1600" kern="1200" dirty="0"/>
        </a:p>
      </dsp:txBody>
      <dsp:txXfrm>
        <a:off x="0" y="3922148"/>
        <a:ext cx="3477127" cy="695161"/>
      </dsp:txXfrm>
    </dsp:sp>
    <dsp:sp modelId="{29B87450-CE30-40E4-8C3A-8CF73B2B8BA1}">
      <dsp:nvSpPr>
        <dsp:cNvPr id="0" name=""/>
        <dsp:cNvSpPr/>
      </dsp:nvSpPr>
      <dsp:spPr>
        <a:xfrm>
          <a:off x="0" y="4591563"/>
          <a:ext cx="1738563" cy="59217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2021 m. gruodis</a:t>
          </a:r>
          <a:endParaRPr lang="lt-LT" sz="1600" kern="1200" dirty="0"/>
        </a:p>
      </dsp:txBody>
      <dsp:txXfrm>
        <a:off x="0" y="4591563"/>
        <a:ext cx="1738563" cy="592174"/>
      </dsp:txXfrm>
    </dsp:sp>
    <dsp:sp modelId="{778FE23F-68A5-478B-B925-2D86C130EFBD}">
      <dsp:nvSpPr>
        <dsp:cNvPr id="0" name=""/>
        <dsp:cNvSpPr/>
      </dsp:nvSpPr>
      <dsp:spPr>
        <a:xfrm>
          <a:off x="1738563" y="4591563"/>
          <a:ext cx="1738563" cy="59217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2022 m. sausis</a:t>
          </a:r>
          <a:endParaRPr lang="lt-LT" sz="1600" kern="1200" dirty="0"/>
        </a:p>
      </dsp:txBody>
      <dsp:txXfrm>
        <a:off x="1738563" y="4591563"/>
        <a:ext cx="1738563" cy="592174"/>
      </dsp:txXfrm>
    </dsp:sp>
    <dsp:sp modelId="{D73728BC-68B8-46B5-B7C4-E4181AE70E61}">
      <dsp:nvSpPr>
        <dsp:cNvPr id="0" name=""/>
        <dsp:cNvSpPr/>
      </dsp:nvSpPr>
      <dsp:spPr>
        <a:xfrm rot="10800000">
          <a:off x="0" y="1961534"/>
          <a:ext cx="3477127" cy="1979923"/>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Sutartis su konkurso laimėtoju</a:t>
          </a:r>
          <a:endParaRPr lang="lt-LT" sz="1600" kern="1200" dirty="0"/>
        </a:p>
      </dsp:txBody>
      <dsp:txXfrm rot="-10800000">
        <a:off x="0" y="1961534"/>
        <a:ext cx="3477127" cy="694953"/>
      </dsp:txXfrm>
    </dsp:sp>
    <dsp:sp modelId="{E379A6B1-C303-41A1-9DB9-6744CCBEA5B5}">
      <dsp:nvSpPr>
        <dsp:cNvPr id="0" name=""/>
        <dsp:cNvSpPr/>
      </dsp:nvSpPr>
      <dsp:spPr>
        <a:xfrm>
          <a:off x="0" y="2656487"/>
          <a:ext cx="1738563" cy="59199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2021-11-05</a:t>
          </a:r>
          <a:endParaRPr lang="lt-LT" sz="1600" kern="1200" dirty="0"/>
        </a:p>
      </dsp:txBody>
      <dsp:txXfrm>
        <a:off x="0" y="2656487"/>
        <a:ext cx="1738563" cy="591997"/>
      </dsp:txXfrm>
    </dsp:sp>
    <dsp:sp modelId="{7D8EC1CE-BF07-4B0F-96BE-3AFF9B9B5669}">
      <dsp:nvSpPr>
        <dsp:cNvPr id="0" name=""/>
        <dsp:cNvSpPr/>
      </dsp:nvSpPr>
      <dsp:spPr>
        <a:xfrm>
          <a:off x="1738563" y="2656487"/>
          <a:ext cx="1738563" cy="59199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2021-11-2</a:t>
          </a:r>
          <a:r>
            <a:rPr lang="en-US" sz="1600" kern="1200" dirty="0">
              <a:effectLst/>
            </a:rPr>
            <a:t>5</a:t>
          </a:r>
          <a:endParaRPr lang="lt-LT" sz="1600" kern="1200" dirty="0"/>
        </a:p>
      </dsp:txBody>
      <dsp:txXfrm>
        <a:off x="1738563" y="2656487"/>
        <a:ext cx="1738563" cy="591997"/>
      </dsp:txXfrm>
    </dsp:sp>
    <dsp:sp modelId="{D2A3B05F-BF7A-42C2-854B-1D1D82DDE09E}">
      <dsp:nvSpPr>
        <dsp:cNvPr id="0" name=""/>
        <dsp:cNvSpPr/>
      </dsp:nvSpPr>
      <dsp:spPr>
        <a:xfrm rot="10800000">
          <a:off x="0" y="10"/>
          <a:ext cx="3477127" cy="1979923"/>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Pirkimas</a:t>
          </a:r>
          <a:endParaRPr lang="lt-LT" sz="1600" kern="1200" dirty="0"/>
        </a:p>
      </dsp:txBody>
      <dsp:txXfrm rot="-10800000">
        <a:off x="0" y="10"/>
        <a:ext cx="3477127" cy="694953"/>
      </dsp:txXfrm>
    </dsp:sp>
    <dsp:sp modelId="{86D6AB2E-734A-4CEE-8409-845A42749320}">
      <dsp:nvSpPr>
        <dsp:cNvPr id="0" name=""/>
        <dsp:cNvSpPr/>
      </dsp:nvSpPr>
      <dsp:spPr>
        <a:xfrm>
          <a:off x="0" y="695874"/>
          <a:ext cx="1738563" cy="59199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2021-07-01</a:t>
          </a:r>
          <a:endParaRPr lang="lt-LT" sz="1600" kern="1200" dirty="0"/>
        </a:p>
      </dsp:txBody>
      <dsp:txXfrm>
        <a:off x="0" y="695874"/>
        <a:ext cx="1738563" cy="591997"/>
      </dsp:txXfrm>
    </dsp:sp>
    <dsp:sp modelId="{90C1B1A9-1AA8-4DA5-852D-12F690639ECF}">
      <dsp:nvSpPr>
        <dsp:cNvPr id="0" name=""/>
        <dsp:cNvSpPr/>
      </dsp:nvSpPr>
      <dsp:spPr>
        <a:xfrm>
          <a:off x="1738563" y="695874"/>
          <a:ext cx="1738563" cy="59199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2021-11-03</a:t>
          </a:r>
          <a:endParaRPr lang="lt-LT" sz="1600" kern="1200" dirty="0"/>
        </a:p>
      </dsp:txBody>
      <dsp:txXfrm>
        <a:off x="1738563" y="695874"/>
        <a:ext cx="1738563" cy="5919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94961E-BFBE-4EE6-B01E-AAB8E5C5ADE7}">
      <dsp:nvSpPr>
        <dsp:cNvPr id="0" name=""/>
        <dsp:cNvSpPr/>
      </dsp:nvSpPr>
      <dsp:spPr>
        <a:xfrm>
          <a:off x="0" y="3922148"/>
          <a:ext cx="3477127" cy="128733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lt-LT" sz="1600" kern="1200" dirty="0">
              <a:effectLst/>
            </a:rPr>
            <a:t>Vandenilio plėtros gairių ir Veiksmų plano tvirtinimas LRV nutarimu</a:t>
          </a:r>
          <a:endParaRPr lang="lt-LT" sz="1600" kern="1200" dirty="0"/>
        </a:p>
        <a:p>
          <a:pPr marL="0" lvl="0" algn="ctr" defTabSz="711200">
            <a:lnSpc>
              <a:spcPct val="90000"/>
            </a:lnSpc>
            <a:spcBef>
              <a:spcPct val="0"/>
            </a:spcBef>
            <a:spcAft>
              <a:spcPct val="35000"/>
            </a:spcAft>
            <a:buNone/>
          </a:pPr>
          <a:endParaRPr lang="lt-LT" sz="1600" kern="1200" dirty="0"/>
        </a:p>
      </dsp:txBody>
      <dsp:txXfrm>
        <a:off x="0" y="3922148"/>
        <a:ext cx="3477127" cy="695161"/>
      </dsp:txXfrm>
    </dsp:sp>
    <dsp:sp modelId="{29B87450-CE30-40E4-8C3A-8CF73B2B8BA1}">
      <dsp:nvSpPr>
        <dsp:cNvPr id="0" name=""/>
        <dsp:cNvSpPr/>
      </dsp:nvSpPr>
      <dsp:spPr>
        <a:xfrm>
          <a:off x="0" y="4591563"/>
          <a:ext cx="1738563" cy="59217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2022 m. kovas</a:t>
          </a:r>
          <a:endParaRPr lang="lt-LT" sz="1600" kern="1200" dirty="0"/>
        </a:p>
      </dsp:txBody>
      <dsp:txXfrm>
        <a:off x="0" y="4591563"/>
        <a:ext cx="1738563" cy="592174"/>
      </dsp:txXfrm>
    </dsp:sp>
    <dsp:sp modelId="{778FE23F-68A5-478B-B925-2D86C130EFBD}">
      <dsp:nvSpPr>
        <dsp:cNvPr id="0" name=""/>
        <dsp:cNvSpPr/>
      </dsp:nvSpPr>
      <dsp:spPr>
        <a:xfrm>
          <a:off x="1738563" y="4591563"/>
          <a:ext cx="1738563" cy="59217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2022 m. birželis</a:t>
          </a:r>
          <a:endParaRPr lang="lt-LT" sz="1600" kern="1200" dirty="0"/>
        </a:p>
      </dsp:txBody>
      <dsp:txXfrm>
        <a:off x="1738563" y="4591563"/>
        <a:ext cx="1738563" cy="592174"/>
      </dsp:txXfrm>
    </dsp:sp>
    <dsp:sp modelId="{D73728BC-68B8-46B5-B7C4-E4181AE70E61}">
      <dsp:nvSpPr>
        <dsp:cNvPr id="0" name=""/>
        <dsp:cNvSpPr/>
      </dsp:nvSpPr>
      <dsp:spPr>
        <a:xfrm rot="10800000">
          <a:off x="0" y="1961534"/>
          <a:ext cx="3477127" cy="1979923"/>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Sutarties vykdymo pabaiga</a:t>
          </a:r>
          <a:endParaRPr lang="lt-LT" sz="1600" kern="1200" dirty="0"/>
        </a:p>
      </dsp:txBody>
      <dsp:txXfrm rot="-10800000">
        <a:off x="0" y="1961534"/>
        <a:ext cx="3477127" cy="694953"/>
      </dsp:txXfrm>
    </dsp:sp>
    <dsp:sp modelId="{E379A6B1-C303-41A1-9DB9-6744CCBEA5B5}">
      <dsp:nvSpPr>
        <dsp:cNvPr id="0" name=""/>
        <dsp:cNvSpPr/>
      </dsp:nvSpPr>
      <dsp:spPr>
        <a:xfrm>
          <a:off x="0" y="2656487"/>
          <a:ext cx="1738563" cy="59199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2022 m. kovas</a:t>
          </a:r>
          <a:endParaRPr lang="lt-LT" sz="1600" kern="1200" dirty="0"/>
        </a:p>
      </dsp:txBody>
      <dsp:txXfrm>
        <a:off x="0" y="2656487"/>
        <a:ext cx="1738563" cy="591997"/>
      </dsp:txXfrm>
    </dsp:sp>
    <dsp:sp modelId="{7D8EC1CE-BF07-4B0F-96BE-3AFF9B9B5669}">
      <dsp:nvSpPr>
        <dsp:cNvPr id="0" name=""/>
        <dsp:cNvSpPr/>
      </dsp:nvSpPr>
      <dsp:spPr>
        <a:xfrm>
          <a:off x="1738563" y="2656487"/>
          <a:ext cx="1738563" cy="59199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2022 m. balandis</a:t>
          </a:r>
          <a:endParaRPr lang="lt-LT" sz="1600" kern="1200" dirty="0"/>
        </a:p>
      </dsp:txBody>
      <dsp:txXfrm>
        <a:off x="1738563" y="2656487"/>
        <a:ext cx="1738563" cy="591997"/>
      </dsp:txXfrm>
    </dsp:sp>
    <dsp:sp modelId="{D2A3B05F-BF7A-42C2-854B-1D1D82DDE09E}">
      <dsp:nvSpPr>
        <dsp:cNvPr id="0" name=""/>
        <dsp:cNvSpPr/>
      </dsp:nvSpPr>
      <dsp:spPr>
        <a:xfrm rot="10800000">
          <a:off x="0" y="920"/>
          <a:ext cx="3477127" cy="1979923"/>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lt-LT" sz="1600" kern="1200" dirty="0"/>
            <a:t>H2 tarptautinė konferencija visuomenei</a:t>
          </a:r>
        </a:p>
      </dsp:txBody>
      <dsp:txXfrm rot="-10800000">
        <a:off x="0" y="920"/>
        <a:ext cx="3477127" cy="694953"/>
      </dsp:txXfrm>
    </dsp:sp>
    <dsp:sp modelId="{86D6AB2E-734A-4CEE-8409-845A42749320}">
      <dsp:nvSpPr>
        <dsp:cNvPr id="0" name=""/>
        <dsp:cNvSpPr/>
      </dsp:nvSpPr>
      <dsp:spPr>
        <a:xfrm>
          <a:off x="0" y="695874"/>
          <a:ext cx="1738563" cy="59199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2022 m. vasaris</a:t>
          </a:r>
          <a:endParaRPr lang="lt-LT" sz="1600" kern="1200" dirty="0"/>
        </a:p>
      </dsp:txBody>
      <dsp:txXfrm>
        <a:off x="0" y="695874"/>
        <a:ext cx="1738563" cy="591997"/>
      </dsp:txXfrm>
    </dsp:sp>
    <dsp:sp modelId="{90C1B1A9-1AA8-4DA5-852D-12F690639ECF}">
      <dsp:nvSpPr>
        <dsp:cNvPr id="0" name=""/>
        <dsp:cNvSpPr/>
      </dsp:nvSpPr>
      <dsp:spPr>
        <a:xfrm>
          <a:off x="1738563" y="695874"/>
          <a:ext cx="1738563" cy="59199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lt-LT" sz="1600" kern="1200" dirty="0">
              <a:effectLst/>
            </a:rPr>
            <a:t>2022 m. kovas</a:t>
          </a:r>
          <a:endParaRPr lang="lt-LT" sz="1600" kern="1200" dirty="0"/>
        </a:p>
      </dsp:txBody>
      <dsp:txXfrm>
        <a:off x="1738563" y="695874"/>
        <a:ext cx="1738563" cy="59199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0BFC7D-906C-487A-BEAD-F7D6C7E7B5D2}">
      <dsp:nvSpPr>
        <dsp:cNvPr id="0" name=""/>
        <dsp:cNvSpPr/>
      </dsp:nvSpPr>
      <dsp:spPr>
        <a:xfrm rot="5400000">
          <a:off x="353429" y="1142824"/>
          <a:ext cx="1788736" cy="21565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6A6E62C-F362-4AEE-8E21-ACF7DFDC36D0}">
      <dsp:nvSpPr>
        <dsp:cNvPr id="0" name=""/>
        <dsp:cNvSpPr/>
      </dsp:nvSpPr>
      <dsp:spPr>
        <a:xfrm>
          <a:off x="764379" y="464"/>
          <a:ext cx="2396150" cy="143769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lt-LT" sz="1600" u="none" strike="noStrike" kern="1200" dirty="0">
              <a:effectLst/>
              <a:latin typeface="+mn-lt"/>
            </a:rPr>
            <a:t>Plėtros programos tvirtinimas</a:t>
          </a:r>
          <a:endParaRPr lang="en-US" sz="1600" u="none" strike="noStrike" kern="1200" dirty="0">
            <a:effectLst/>
            <a:latin typeface="+mn-lt"/>
          </a:endParaRPr>
        </a:p>
        <a:p>
          <a:pPr marL="0" marR="0" lvl="0" indent="0" algn="ctr" defTabSz="914400" eaLnBrk="1" fontAlgn="auto" latinLnBrk="0" hangingPunct="1">
            <a:lnSpc>
              <a:spcPct val="100000"/>
            </a:lnSpc>
            <a:spcBef>
              <a:spcPct val="0"/>
            </a:spcBef>
            <a:spcAft>
              <a:spcPts val="0"/>
            </a:spcAft>
            <a:buClrTx/>
            <a:buSzTx/>
            <a:buFontTx/>
            <a:buNone/>
            <a:tabLst/>
            <a:defRPr/>
          </a:pPr>
          <a:r>
            <a:rPr lang="lt-LT" sz="1600" kern="1200" dirty="0"/>
            <a:t>2021-11-29</a:t>
          </a:r>
        </a:p>
        <a:p>
          <a:pPr marL="0" marR="0" lvl="0" indent="0" algn="ctr" defTabSz="914400" eaLnBrk="1" fontAlgn="auto" latinLnBrk="0" hangingPunct="1">
            <a:lnSpc>
              <a:spcPct val="100000"/>
            </a:lnSpc>
            <a:spcBef>
              <a:spcPct val="0"/>
            </a:spcBef>
            <a:spcAft>
              <a:spcPts val="0"/>
            </a:spcAft>
            <a:buClrTx/>
            <a:buSzTx/>
            <a:buFontTx/>
            <a:buNone/>
            <a:tabLst/>
            <a:defRPr/>
          </a:pPr>
          <a:endParaRPr lang="lt-LT" sz="1600" kern="1200" dirty="0"/>
        </a:p>
      </dsp:txBody>
      <dsp:txXfrm>
        <a:off x="806488" y="42573"/>
        <a:ext cx="2311932" cy="1353472"/>
      </dsp:txXfrm>
    </dsp:sp>
    <dsp:sp modelId="{7242292B-C7C1-4F15-8344-D2D421084255}">
      <dsp:nvSpPr>
        <dsp:cNvPr id="0" name=""/>
        <dsp:cNvSpPr/>
      </dsp:nvSpPr>
      <dsp:spPr>
        <a:xfrm rot="5400000">
          <a:off x="353429" y="2939937"/>
          <a:ext cx="1788736" cy="21565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F34EB14-7110-4852-B1EE-2503CC9132E7}">
      <dsp:nvSpPr>
        <dsp:cNvPr id="0" name=""/>
        <dsp:cNvSpPr/>
      </dsp:nvSpPr>
      <dsp:spPr>
        <a:xfrm>
          <a:off x="764379" y="1797577"/>
          <a:ext cx="2396150" cy="143769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lt-LT" sz="1600" kern="1200" dirty="0"/>
            <a:t>Priemonės derinimas su </a:t>
          </a:r>
          <a:r>
            <a:rPr lang="lt-LT" sz="1600" kern="1200" dirty="0" err="1"/>
            <a:t>soc</a:t>
          </a:r>
          <a:r>
            <a:rPr lang="lt-LT" sz="1600" kern="1200" dirty="0"/>
            <a:t>.-</a:t>
          </a:r>
          <a:r>
            <a:rPr lang="lt-LT" sz="1600" kern="1200" dirty="0" err="1"/>
            <a:t>eko</a:t>
          </a:r>
          <a:r>
            <a:rPr lang="lt-LT" sz="1600" kern="1200" dirty="0"/>
            <a:t> partneriais</a:t>
          </a:r>
        </a:p>
        <a:p>
          <a:pPr marL="0" lvl="0" algn="ctr" defTabSz="800100">
            <a:lnSpc>
              <a:spcPct val="90000"/>
            </a:lnSpc>
            <a:spcBef>
              <a:spcPct val="0"/>
            </a:spcBef>
            <a:spcAft>
              <a:spcPct val="35000"/>
            </a:spcAft>
            <a:buNone/>
          </a:pPr>
          <a:r>
            <a:rPr lang="lt-LT" sz="1600" kern="1200" dirty="0"/>
            <a:t>2021-12-0</a:t>
          </a:r>
          <a:r>
            <a:rPr lang="en-US" sz="1600" kern="1200" dirty="0"/>
            <a:t>1</a:t>
          </a:r>
          <a:endParaRPr lang="lt-LT" sz="1600" kern="1200" dirty="0"/>
        </a:p>
        <a:p>
          <a:pPr marL="0" marR="0" lvl="0" indent="0" algn="ctr" defTabSz="914400" eaLnBrk="1" fontAlgn="auto" latinLnBrk="0" hangingPunct="1">
            <a:lnSpc>
              <a:spcPct val="100000"/>
            </a:lnSpc>
            <a:spcBef>
              <a:spcPct val="0"/>
            </a:spcBef>
            <a:spcAft>
              <a:spcPts val="0"/>
            </a:spcAft>
            <a:buClrTx/>
            <a:buSzTx/>
            <a:buFontTx/>
            <a:buNone/>
            <a:tabLst/>
            <a:defRPr/>
          </a:pPr>
          <a:endParaRPr lang="lt-LT" sz="1600" u="none" strike="noStrike" kern="1200" dirty="0">
            <a:effectLst/>
            <a:latin typeface="+mn-lt"/>
          </a:endParaRPr>
        </a:p>
      </dsp:txBody>
      <dsp:txXfrm>
        <a:off x="806488" y="1839686"/>
        <a:ext cx="2311932" cy="1353472"/>
      </dsp:txXfrm>
    </dsp:sp>
    <dsp:sp modelId="{35312667-F630-4ABA-BF22-21E5259AD903}">
      <dsp:nvSpPr>
        <dsp:cNvPr id="0" name=""/>
        <dsp:cNvSpPr/>
      </dsp:nvSpPr>
      <dsp:spPr>
        <a:xfrm>
          <a:off x="1251985" y="3838493"/>
          <a:ext cx="3178504" cy="21565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71206A5-88E7-443A-924D-03140E08468B}">
      <dsp:nvSpPr>
        <dsp:cNvPr id="0" name=""/>
        <dsp:cNvSpPr/>
      </dsp:nvSpPr>
      <dsp:spPr>
        <a:xfrm>
          <a:off x="764379" y="3594690"/>
          <a:ext cx="2396150" cy="143769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t-LT" sz="1600" kern="1200" dirty="0"/>
            <a:t>Kvietimo paskelbimas</a:t>
          </a:r>
        </a:p>
        <a:p>
          <a:pPr marL="0" lvl="0" indent="0" algn="ctr" defTabSz="711200">
            <a:lnSpc>
              <a:spcPct val="90000"/>
            </a:lnSpc>
            <a:spcBef>
              <a:spcPct val="0"/>
            </a:spcBef>
            <a:spcAft>
              <a:spcPct val="35000"/>
            </a:spcAft>
            <a:buNone/>
          </a:pPr>
          <a:r>
            <a:rPr lang="lt-LT" sz="1600" kern="1200" dirty="0"/>
            <a:t>2022-02-08</a:t>
          </a:r>
        </a:p>
      </dsp:txBody>
      <dsp:txXfrm>
        <a:off x="806488" y="3636799"/>
        <a:ext cx="2311932" cy="1353472"/>
      </dsp:txXfrm>
    </dsp:sp>
    <dsp:sp modelId="{C90473D5-8971-421C-B3B3-581BE7E3B6F1}">
      <dsp:nvSpPr>
        <dsp:cNvPr id="0" name=""/>
        <dsp:cNvSpPr/>
      </dsp:nvSpPr>
      <dsp:spPr>
        <a:xfrm rot="16200000">
          <a:off x="3540309" y="2939937"/>
          <a:ext cx="1788736" cy="21565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F64759E-453B-46B5-BA57-2157907A5853}">
      <dsp:nvSpPr>
        <dsp:cNvPr id="0" name=""/>
        <dsp:cNvSpPr/>
      </dsp:nvSpPr>
      <dsp:spPr>
        <a:xfrm>
          <a:off x="3951259" y="3594690"/>
          <a:ext cx="2396150" cy="143769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ctr" defTabSz="800100" eaLnBrk="1" fontAlgn="auto" latinLnBrk="0" hangingPunct="1">
            <a:lnSpc>
              <a:spcPct val="90000"/>
            </a:lnSpc>
            <a:spcBef>
              <a:spcPct val="0"/>
            </a:spcBef>
            <a:spcAft>
              <a:spcPct val="35000"/>
            </a:spcAft>
            <a:buClrTx/>
            <a:buSzTx/>
            <a:buFontTx/>
            <a:buNone/>
            <a:tabLst/>
            <a:defRPr/>
          </a:pPr>
          <a:r>
            <a:rPr lang="lt-LT" sz="1600" kern="1200" dirty="0"/>
            <a:t>Projektų įgyvendinimo planų (paraiškų) teikimas</a:t>
          </a:r>
        </a:p>
        <a:p>
          <a:pPr marL="0" marR="0" lvl="0" indent="0" algn="ctr" defTabSz="800100" eaLnBrk="1" fontAlgn="auto" latinLnBrk="0" hangingPunct="1">
            <a:lnSpc>
              <a:spcPct val="90000"/>
            </a:lnSpc>
            <a:spcBef>
              <a:spcPct val="0"/>
            </a:spcBef>
            <a:spcAft>
              <a:spcPct val="35000"/>
            </a:spcAft>
            <a:buClrTx/>
            <a:buSzTx/>
            <a:buFontTx/>
            <a:buNone/>
            <a:tabLst/>
            <a:defRPr/>
          </a:pPr>
          <a:r>
            <a:rPr lang="lt-LT" sz="1600" kern="1200" dirty="0"/>
            <a:t>2022-02-14/2022-04-14</a:t>
          </a:r>
        </a:p>
        <a:p>
          <a:pPr marL="0" lvl="0" algn="ctr" defTabSz="711200">
            <a:lnSpc>
              <a:spcPct val="90000"/>
            </a:lnSpc>
            <a:spcBef>
              <a:spcPct val="0"/>
            </a:spcBef>
            <a:spcAft>
              <a:spcPct val="35000"/>
            </a:spcAft>
            <a:buNone/>
          </a:pPr>
          <a:endParaRPr lang="lt-LT" sz="1600" kern="1200" dirty="0"/>
        </a:p>
      </dsp:txBody>
      <dsp:txXfrm>
        <a:off x="3993368" y="3636799"/>
        <a:ext cx="2311932" cy="1353472"/>
      </dsp:txXfrm>
    </dsp:sp>
    <dsp:sp modelId="{76750502-DD55-4BC8-A5F0-6DE989B76F0C}">
      <dsp:nvSpPr>
        <dsp:cNvPr id="0" name=""/>
        <dsp:cNvSpPr/>
      </dsp:nvSpPr>
      <dsp:spPr>
        <a:xfrm rot="16200000">
          <a:off x="3540309" y="1142824"/>
          <a:ext cx="1788736" cy="21565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2C662D7-B970-438D-BFA3-4663C80FA029}">
      <dsp:nvSpPr>
        <dsp:cNvPr id="0" name=""/>
        <dsp:cNvSpPr/>
      </dsp:nvSpPr>
      <dsp:spPr>
        <a:xfrm>
          <a:off x="3951259" y="1797577"/>
          <a:ext cx="2396150" cy="143769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lt-LT" sz="1600" kern="1200" dirty="0"/>
            <a:t>Sutarčių sudarymas su projektų vykdytojais</a:t>
          </a:r>
        </a:p>
        <a:p>
          <a:pPr marL="0" lvl="0" algn="ctr" defTabSz="711200">
            <a:lnSpc>
              <a:spcPct val="90000"/>
            </a:lnSpc>
            <a:spcBef>
              <a:spcPct val="0"/>
            </a:spcBef>
            <a:spcAft>
              <a:spcPct val="35000"/>
            </a:spcAft>
            <a:buNone/>
          </a:pPr>
          <a:r>
            <a:rPr lang="lt-LT" sz="1600" kern="1200" dirty="0"/>
            <a:t>2022-06-09/2022-06-23</a:t>
          </a:r>
        </a:p>
        <a:p>
          <a:pPr marL="0" marR="0" lvl="0" indent="0" algn="ctr" defTabSz="914400" eaLnBrk="1" fontAlgn="auto" latinLnBrk="0" hangingPunct="1">
            <a:lnSpc>
              <a:spcPct val="100000"/>
            </a:lnSpc>
            <a:spcBef>
              <a:spcPct val="0"/>
            </a:spcBef>
            <a:spcAft>
              <a:spcPts val="0"/>
            </a:spcAft>
            <a:buClrTx/>
            <a:buSzTx/>
            <a:buFontTx/>
            <a:buNone/>
            <a:tabLst/>
            <a:defRPr/>
          </a:pPr>
          <a:endParaRPr lang="lt-LT" sz="1600" kern="1200" dirty="0"/>
        </a:p>
      </dsp:txBody>
      <dsp:txXfrm>
        <a:off x="3993368" y="1839686"/>
        <a:ext cx="2311932" cy="1353472"/>
      </dsp:txXfrm>
    </dsp:sp>
    <dsp:sp modelId="{A84FECA2-CF6F-441A-B6BA-E303AD931D22}">
      <dsp:nvSpPr>
        <dsp:cNvPr id="0" name=""/>
        <dsp:cNvSpPr/>
      </dsp:nvSpPr>
      <dsp:spPr>
        <a:xfrm>
          <a:off x="4438865" y="244267"/>
          <a:ext cx="3178504" cy="21565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EA21D93-8692-4042-825D-9592BF252090}">
      <dsp:nvSpPr>
        <dsp:cNvPr id="0" name=""/>
        <dsp:cNvSpPr/>
      </dsp:nvSpPr>
      <dsp:spPr>
        <a:xfrm>
          <a:off x="3951259" y="464"/>
          <a:ext cx="2396150" cy="143769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lt-LT" sz="1600" kern="1200" dirty="0"/>
            <a:t>Viešieji pirkimai</a:t>
          </a:r>
        </a:p>
        <a:p>
          <a:pPr marL="0" marR="0" lvl="0" indent="0" algn="ctr" defTabSz="914400" eaLnBrk="1" fontAlgn="auto" latinLnBrk="0" hangingPunct="1">
            <a:lnSpc>
              <a:spcPct val="100000"/>
            </a:lnSpc>
            <a:spcBef>
              <a:spcPct val="0"/>
            </a:spcBef>
            <a:spcAft>
              <a:spcPts val="0"/>
            </a:spcAft>
            <a:buClrTx/>
            <a:buSzTx/>
            <a:buFontTx/>
            <a:buNone/>
            <a:tabLst/>
            <a:defRPr/>
          </a:pPr>
          <a:r>
            <a:rPr lang="lt-LT" sz="1600" kern="1200" dirty="0"/>
            <a:t>2022-07-27/2023-06-29</a:t>
          </a:r>
        </a:p>
        <a:p>
          <a:pPr marL="0" lvl="0" algn="ctr" defTabSz="800100">
            <a:lnSpc>
              <a:spcPct val="90000"/>
            </a:lnSpc>
            <a:spcBef>
              <a:spcPct val="0"/>
            </a:spcBef>
            <a:spcAft>
              <a:spcPct val="35000"/>
            </a:spcAft>
            <a:buNone/>
          </a:pPr>
          <a:endParaRPr lang="lt-LT" sz="1600" kern="1200" dirty="0"/>
        </a:p>
      </dsp:txBody>
      <dsp:txXfrm>
        <a:off x="3993368" y="42573"/>
        <a:ext cx="2311932" cy="1353472"/>
      </dsp:txXfrm>
    </dsp:sp>
    <dsp:sp modelId="{36EBC802-1D1B-4009-BC89-DD1D3C68403F}">
      <dsp:nvSpPr>
        <dsp:cNvPr id="0" name=""/>
        <dsp:cNvSpPr/>
      </dsp:nvSpPr>
      <dsp:spPr>
        <a:xfrm rot="5400000">
          <a:off x="6727189" y="1142824"/>
          <a:ext cx="1788736" cy="21565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199D504-DC9C-4030-AE5B-E55D2453E72A}">
      <dsp:nvSpPr>
        <dsp:cNvPr id="0" name=""/>
        <dsp:cNvSpPr/>
      </dsp:nvSpPr>
      <dsp:spPr>
        <a:xfrm>
          <a:off x="7138139" y="464"/>
          <a:ext cx="2396150" cy="143769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t-LT" sz="1600" kern="1200" dirty="0"/>
            <a:t>Rangos darbai</a:t>
          </a:r>
        </a:p>
        <a:p>
          <a:pPr marL="0" lvl="0" indent="0" algn="ctr" defTabSz="711200">
            <a:lnSpc>
              <a:spcPct val="90000"/>
            </a:lnSpc>
            <a:spcBef>
              <a:spcPct val="0"/>
            </a:spcBef>
            <a:spcAft>
              <a:spcPct val="35000"/>
            </a:spcAft>
            <a:buNone/>
          </a:pPr>
          <a:r>
            <a:rPr lang="lt-LT" sz="1600" kern="1200" dirty="0"/>
            <a:t>2023-06-30/2024-06-30</a:t>
          </a:r>
        </a:p>
      </dsp:txBody>
      <dsp:txXfrm>
        <a:off x="7180248" y="42573"/>
        <a:ext cx="2311932" cy="1353472"/>
      </dsp:txXfrm>
    </dsp:sp>
    <dsp:sp modelId="{A023EE05-BCB2-4BD6-B3E3-7738DB5188CF}">
      <dsp:nvSpPr>
        <dsp:cNvPr id="0" name=""/>
        <dsp:cNvSpPr/>
      </dsp:nvSpPr>
      <dsp:spPr>
        <a:xfrm rot="5400000">
          <a:off x="6727189" y="2939937"/>
          <a:ext cx="1788736" cy="21565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24BA7B-A8E4-47E6-9176-855086E031A0}">
      <dsp:nvSpPr>
        <dsp:cNvPr id="0" name=""/>
        <dsp:cNvSpPr/>
      </dsp:nvSpPr>
      <dsp:spPr>
        <a:xfrm>
          <a:off x="7138139" y="1797577"/>
          <a:ext cx="2396150" cy="143769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t-LT" sz="1600" kern="1200" dirty="0"/>
            <a:t>Vandenilio gamyba</a:t>
          </a:r>
        </a:p>
        <a:p>
          <a:pPr marL="0" lvl="0" indent="0" algn="ctr" defTabSz="711200">
            <a:lnSpc>
              <a:spcPct val="90000"/>
            </a:lnSpc>
            <a:spcBef>
              <a:spcPct val="0"/>
            </a:spcBef>
            <a:spcAft>
              <a:spcPct val="35000"/>
            </a:spcAft>
            <a:buNone/>
          </a:pPr>
          <a:r>
            <a:rPr lang="lt-LT" sz="1600" kern="1200" dirty="0"/>
            <a:t>2024-07-01/2026-06-30</a:t>
          </a:r>
        </a:p>
      </dsp:txBody>
      <dsp:txXfrm>
        <a:off x="7180248" y="1839686"/>
        <a:ext cx="2311932" cy="1353472"/>
      </dsp:txXfrm>
    </dsp:sp>
    <dsp:sp modelId="{EFF772BB-FBCA-492A-A5E3-6F9FE2739638}">
      <dsp:nvSpPr>
        <dsp:cNvPr id="0" name=""/>
        <dsp:cNvSpPr/>
      </dsp:nvSpPr>
      <dsp:spPr>
        <a:xfrm>
          <a:off x="7138139" y="3594690"/>
          <a:ext cx="2396150" cy="143769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endParaRPr lang="lt-LT" sz="1600" kern="1200" dirty="0"/>
        </a:p>
      </dsp:txBody>
      <dsp:txXfrm>
        <a:off x="7180248" y="3636799"/>
        <a:ext cx="2311932" cy="1353472"/>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image" Target="../media/image2.png"/><Relationship Id="rId5" Type="http://schemas.openxmlformats.org/officeDocument/2006/relationships/image" Target="../media/image5.emf"/><Relationship Id="rId4" Type="http://schemas.microsoft.com/office/2007/relationships/hdphoto" Target="../media/hdphoto1.wdp"/></Relationships>
</file>

<file path=ppt/drawings/drawing1.xml><?xml version="1.0" encoding="utf-8"?>
<c:userShapes xmlns:c="http://schemas.openxmlformats.org/drawingml/2006/chart">
  <cdr:relSizeAnchor xmlns:cdr="http://schemas.openxmlformats.org/drawingml/2006/chartDrawing">
    <cdr:from>
      <cdr:x>0.25046</cdr:x>
      <cdr:y>0.60725</cdr:y>
    </cdr:from>
    <cdr:to>
      <cdr:x>0.46929</cdr:x>
      <cdr:y>1</cdr:y>
    </cdr:to>
    <cdr:pic>
      <cdr:nvPicPr>
        <cdr:cNvPr id="2" name="chart">
          <a:extLst xmlns:a="http://schemas.openxmlformats.org/drawingml/2006/main">
            <a:ext uri="{FF2B5EF4-FFF2-40B4-BE49-F238E27FC236}">
              <a16:creationId xmlns:a16="http://schemas.microsoft.com/office/drawing/2014/main" id="{24734539-0564-4067-B8C0-BCB6CC2F151C}"/>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1323391" y="2877735"/>
          <a:ext cx="1156225" cy="1861242"/>
        </a:xfrm>
        <a:prstGeom xmlns:a="http://schemas.openxmlformats.org/drawingml/2006/main" prst="rect">
          <a:avLst/>
        </a:prstGeom>
      </cdr:spPr>
    </cdr:pic>
  </cdr:relSizeAnchor>
  <cdr:relSizeAnchor xmlns:cdr="http://schemas.openxmlformats.org/drawingml/2006/chartDrawing">
    <cdr:from>
      <cdr:x>0.52898</cdr:x>
      <cdr:y>0.47828</cdr:y>
    </cdr:from>
    <cdr:to>
      <cdr:x>0.88686</cdr:x>
      <cdr:y>0.72336</cdr:y>
    </cdr:to>
    <cdr:grpSp>
      <cdr:nvGrpSpPr>
        <cdr:cNvPr id="3" name="Group 2">
          <a:extLst xmlns:a="http://schemas.openxmlformats.org/drawingml/2006/main">
            <a:ext uri="{FF2B5EF4-FFF2-40B4-BE49-F238E27FC236}">
              <a16:creationId xmlns:a16="http://schemas.microsoft.com/office/drawing/2014/main" id="{D2F63093-2E78-47C7-AE4A-74E2F3AF2C16}"/>
            </a:ext>
          </a:extLst>
        </cdr:cNvPr>
        <cdr:cNvGrpSpPr/>
      </cdr:nvGrpSpPr>
      <cdr:grpSpPr>
        <a:xfrm xmlns:a="http://schemas.openxmlformats.org/drawingml/2006/main">
          <a:off x="2795012" y="2266558"/>
          <a:ext cx="1890958" cy="1161428"/>
          <a:chOff x="5226625" y="1685259"/>
          <a:chExt cx="1772896" cy="1020743"/>
        </a:xfrm>
      </cdr:grpSpPr>
      <cdr:pic>
        <cdr:nvPicPr>
          <cdr:cNvPr id="4" name="Picture 3">
            <a:extLst xmlns:a="http://schemas.openxmlformats.org/drawingml/2006/main">
              <a:ext uri="{FF2B5EF4-FFF2-40B4-BE49-F238E27FC236}">
                <a16:creationId xmlns:a16="http://schemas.microsoft.com/office/drawing/2014/main" id="{4982D603-2AE2-4C11-AA0A-F4122179765A}"/>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2"/>
          <a:stretch xmlns:a="http://schemas.openxmlformats.org/drawingml/2006/main">
            <a:fillRect/>
          </a:stretch>
        </cdr:blipFill>
        <cdr:spPr>
          <a:xfrm xmlns:a="http://schemas.openxmlformats.org/drawingml/2006/main">
            <a:off x="5226625" y="1685259"/>
            <a:ext cx="993881" cy="1020743"/>
          </a:xfrm>
          <a:prstGeom xmlns:a="http://schemas.openxmlformats.org/drawingml/2006/main" prst="rect">
            <a:avLst/>
          </a:prstGeom>
        </cdr:spPr>
      </cdr:pic>
      <cdr:pic>
        <cdr:nvPicPr>
          <cdr:cNvPr id="5" name="Picture 4">
            <a:extLst xmlns:a="http://schemas.openxmlformats.org/drawingml/2006/main">
              <a:ext uri="{FF2B5EF4-FFF2-40B4-BE49-F238E27FC236}">
                <a16:creationId xmlns:a16="http://schemas.microsoft.com/office/drawing/2014/main" id="{475C335A-76BA-47F0-BB2F-EDAA82E4ECE6}"/>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3">
            <a:extLst>
              <a:ext uri="{BEBA8EAE-BF5A-486C-A8C5-ECC9F3942E4B}">
                <a14:imgProps xmlns:a14="http://schemas.microsoft.com/office/drawing/2010/main">
                  <a14:imgLayer r:embed="rId4">
                    <a14:imgEffect>
                      <a14:colorTemperature colorTemp="3094"/>
                    </a14:imgEffect>
                  </a14:imgLayer>
                </a14:imgProps>
              </a:ext>
            </a:extLst>
          </a:blip>
          <a:stretch xmlns:a="http://schemas.openxmlformats.org/drawingml/2006/main">
            <a:fillRect/>
          </a:stretch>
        </cdr:blipFill>
        <cdr:spPr>
          <a:xfrm xmlns:a="http://schemas.openxmlformats.org/drawingml/2006/main">
            <a:off x="6294852" y="1685259"/>
            <a:ext cx="704669" cy="1001251"/>
          </a:xfrm>
          <a:prstGeom xmlns:a="http://schemas.openxmlformats.org/drawingml/2006/main" prst="rect">
            <a:avLst/>
          </a:prstGeom>
        </cdr:spPr>
      </cdr:pic>
    </cdr:grpSp>
  </cdr:relSizeAnchor>
  <cdr:relSizeAnchor xmlns:cdr="http://schemas.openxmlformats.org/drawingml/2006/chartDrawing">
    <cdr:from>
      <cdr:x>0</cdr:x>
      <cdr:y>0.7144</cdr:y>
    </cdr:from>
    <cdr:to>
      <cdr:x>1</cdr:x>
      <cdr:y>1</cdr:y>
    </cdr:to>
    <cdr:pic>
      <cdr:nvPicPr>
        <cdr:cNvPr id="6" name="Picture 5">
          <a:extLst xmlns:a="http://schemas.openxmlformats.org/drawingml/2006/main">
            <a:ext uri="{FF2B5EF4-FFF2-40B4-BE49-F238E27FC236}">
              <a16:creationId xmlns:a16="http://schemas.microsoft.com/office/drawing/2014/main" id="{CA3EFFCA-B716-43C7-9CB3-7D74BDA3B16D}"/>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5"/>
        <a:stretch xmlns:a="http://schemas.openxmlformats.org/drawingml/2006/main">
          <a:fillRect/>
        </a:stretch>
      </cdr:blipFill>
      <cdr:spPr>
        <a:xfrm xmlns:a="http://schemas.openxmlformats.org/drawingml/2006/main">
          <a:off x="-4253022" y="2380497"/>
          <a:ext cx="4735034" cy="951665"/>
        </a:xfrm>
        <a:prstGeom xmlns:a="http://schemas.openxmlformats.org/drawingml/2006/main" prst="rect">
          <a:avLst/>
        </a:prstGeom>
      </cdr:spPr>
    </cdr:pic>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E7BDAF-DB63-4AC5-B19A-0D162E054A6D}" type="datetimeFigureOut">
              <a:rPr lang="lt-LT" smtClean="0"/>
              <a:t>2021-12-01</a:t>
            </a:fld>
            <a:endParaRPr lang="lt-L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49188F-5AAB-481F-95E3-73C62F04D225}" type="slidenum">
              <a:rPr lang="lt-LT" smtClean="0"/>
              <a:t>‹#›</a:t>
            </a:fld>
            <a:endParaRPr lang="lt-LT"/>
          </a:p>
        </p:txBody>
      </p:sp>
    </p:spTree>
    <p:extLst>
      <p:ext uri="{BB962C8B-B14F-4D97-AF65-F5344CB8AC3E}">
        <p14:creationId xmlns:p14="http://schemas.microsoft.com/office/powerpoint/2010/main" val="2449058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itm-power.com/hgas3se"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dirty="0"/>
              <a:t>Siekiama vandenilio sektoriaus išvystymo, skirtingų ekonomikos sektorių įsitraukimo ir vandenilio vertės grandinės stiprinimo ir galiausiai įtakos bendram BVP, darbo vietų sukūrimui, tam tikrų verslo modelių kūrimui. </a:t>
            </a:r>
          </a:p>
        </p:txBody>
      </p:sp>
      <p:sp>
        <p:nvSpPr>
          <p:cNvPr id="4" name="Slide Number Placeholder 3"/>
          <p:cNvSpPr>
            <a:spLocks noGrp="1"/>
          </p:cNvSpPr>
          <p:nvPr>
            <p:ph type="sldNum" sz="quarter" idx="10"/>
          </p:nvPr>
        </p:nvSpPr>
        <p:spPr/>
        <p:txBody>
          <a:bodyPr/>
          <a:lstStyle/>
          <a:p>
            <a:fld id="{3C73CDF6-717D-44DF-89E3-86F4F60C3709}" type="slidenum">
              <a:rPr lang="lt-LT" smtClean="0"/>
              <a:t>1</a:t>
            </a:fld>
            <a:endParaRPr lang="lt-LT" dirty="0"/>
          </a:p>
        </p:txBody>
      </p:sp>
    </p:spTree>
    <p:extLst>
      <p:ext uri="{BB962C8B-B14F-4D97-AF65-F5344CB8AC3E}">
        <p14:creationId xmlns:p14="http://schemas.microsoft.com/office/powerpoint/2010/main" val="27740388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sz="1800" dirty="0">
                <a:effectLst/>
                <a:latin typeface="Calibri" panose="020F0502020204030204" pitchFamily="34" charset="0"/>
                <a:ea typeface="Calibri" panose="020F0502020204030204" pitchFamily="34" charset="0"/>
              </a:rPr>
              <a:t>Kas dėl vandenilio panaudojimo transporte, labai svarbus tiek žaliojo vandenilio pagaminimo ir panaudojimo TP etapas, tačiau ne mažiau svarbus susijusių paslaugų vystymas (žr. </a:t>
            </a:r>
            <a:r>
              <a:rPr lang="lt-LT" sz="1800" dirty="0" err="1">
                <a:effectLst/>
                <a:latin typeface="Calibri" panose="020F0502020204030204" pitchFamily="34" charset="0"/>
                <a:ea typeface="Calibri" panose="020F0502020204030204" pitchFamily="34" charset="0"/>
              </a:rPr>
              <a:t>Hydrogen</a:t>
            </a:r>
            <a:r>
              <a:rPr lang="lt-LT" sz="1800" dirty="0">
                <a:effectLst/>
                <a:latin typeface="Calibri" panose="020F0502020204030204" pitchFamily="34" charset="0"/>
                <a:ea typeface="Calibri" panose="020F0502020204030204" pitchFamily="34" charset="0"/>
              </a:rPr>
              <a:t> </a:t>
            </a:r>
            <a:r>
              <a:rPr lang="lt-LT" sz="1800" dirty="0" err="1">
                <a:effectLst/>
                <a:latin typeface="Calibri" panose="020F0502020204030204" pitchFamily="34" charset="0"/>
                <a:ea typeface="Calibri" panose="020F0502020204030204" pitchFamily="34" charset="0"/>
              </a:rPr>
              <a:t>support</a:t>
            </a:r>
            <a:r>
              <a:rPr lang="lt-LT" sz="1800" dirty="0">
                <a:effectLst/>
                <a:latin typeface="Calibri" panose="020F0502020204030204" pitchFamily="34" charset="0"/>
                <a:ea typeface="Calibri" panose="020F0502020204030204" pitchFamily="34" charset="0"/>
              </a:rPr>
              <a:t> </a:t>
            </a:r>
            <a:r>
              <a:rPr lang="lt-LT" sz="1800" dirty="0" err="1">
                <a:effectLst/>
                <a:latin typeface="Calibri" panose="020F0502020204030204" pitchFamily="34" charset="0"/>
                <a:ea typeface="Calibri" panose="020F0502020204030204" pitchFamily="34" charset="0"/>
              </a:rPr>
              <a:t>services</a:t>
            </a:r>
            <a:r>
              <a:rPr lang="lt-LT" sz="1800" dirty="0">
                <a:effectLst/>
                <a:latin typeface="Calibri" panose="020F0502020204030204" pitchFamily="34" charset="0"/>
                <a:ea typeface="Calibri" panose="020F0502020204030204" pitchFamily="34" charset="0"/>
              </a:rPr>
              <a:t>):</a:t>
            </a:r>
          </a:p>
          <a:p>
            <a:pPr marL="342900" lvl="0" indent="-342900">
              <a:buFont typeface="+mj-lt"/>
              <a:buAutoNum type="arabicParenR"/>
            </a:pPr>
            <a:r>
              <a:rPr lang="lt-LT" sz="1800" dirty="0">
                <a:effectLst/>
                <a:latin typeface="Calibri" panose="020F0502020204030204" pitchFamily="34" charset="0"/>
                <a:ea typeface="Times New Roman" panose="02020603050405020304" pitchFamily="18" charset="0"/>
              </a:rPr>
              <a:t>Saugos reikalavimai dirbant su aukšto slėgio dujomis</a:t>
            </a:r>
            <a:endParaRPr lang="lt-LT" sz="1800" dirty="0">
              <a:effectLst/>
              <a:latin typeface="Calibri" panose="020F0502020204030204" pitchFamily="34" charset="0"/>
              <a:ea typeface="Calibri" panose="020F0502020204030204" pitchFamily="34" charset="0"/>
            </a:endParaRPr>
          </a:p>
          <a:p>
            <a:pPr marL="342900" lvl="0" indent="-342900">
              <a:buFont typeface="+mj-lt"/>
              <a:buAutoNum type="arabicParenR"/>
            </a:pPr>
            <a:r>
              <a:rPr lang="lt-LT" sz="1800" dirty="0">
                <a:effectLst/>
                <a:latin typeface="Calibri" panose="020F0502020204030204" pitchFamily="34" charset="0"/>
                <a:ea typeface="Times New Roman" panose="02020603050405020304" pitchFamily="18" charset="0"/>
              </a:rPr>
              <a:t>Rizikos valdymas</a:t>
            </a:r>
            <a:endParaRPr lang="lt-LT" sz="1800" dirty="0">
              <a:effectLst/>
              <a:latin typeface="Calibri" panose="020F0502020204030204" pitchFamily="34" charset="0"/>
              <a:ea typeface="Calibri" panose="020F0502020204030204" pitchFamily="34" charset="0"/>
            </a:endParaRPr>
          </a:p>
          <a:p>
            <a:pPr marL="342900" lvl="0" indent="-342900">
              <a:buFont typeface="+mj-lt"/>
              <a:buAutoNum type="arabicParenR"/>
            </a:pPr>
            <a:r>
              <a:rPr lang="lt-LT" sz="1800" dirty="0">
                <a:effectLst/>
                <a:latin typeface="Calibri" panose="020F0502020204030204" pitchFamily="34" charset="0"/>
                <a:ea typeface="Times New Roman" panose="02020603050405020304" pitchFamily="18" charset="0"/>
              </a:rPr>
              <a:t>Emisijų skaičiavimas</a:t>
            </a:r>
            <a:endParaRPr lang="lt-LT" sz="1800" dirty="0">
              <a:effectLst/>
              <a:latin typeface="Calibri" panose="020F0502020204030204" pitchFamily="34" charset="0"/>
              <a:ea typeface="Calibri" panose="020F0502020204030204" pitchFamily="34" charset="0"/>
            </a:endParaRPr>
          </a:p>
          <a:p>
            <a:pPr marL="342900" lvl="0" indent="-342900">
              <a:buFont typeface="+mj-lt"/>
              <a:buAutoNum type="arabicParenR"/>
            </a:pPr>
            <a:r>
              <a:rPr lang="lt-LT" sz="1800" dirty="0">
                <a:effectLst/>
                <a:latin typeface="Calibri" panose="020F0502020204030204" pitchFamily="34" charset="0"/>
                <a:ea typeface="Times New Roman" panose="02020603050405020304" pitchFamily="18" charset="0"/>
              </a:rPr>
              <a:t>Gaisro ir dujų nuotėkio valdymas</a:t>
            </a:r>
            <a:endParaRPr lang="lt-LT" sz="1800" dirty="0">
              <a:effectLst/>
              <a:latin typeface="Calibri" panose="020F0502020204030204" pitchFamily="34" charset="0"/>
              <a:ea typeface="Calibri" panose="020F0502020204030204" pitchFamily="34" charset="0"/>
            </a:endParaRPr>
          </a:p>
          <a:p>
            <a:pPr marL="342900" lvl="0" indent="-342900">
              <a:buFont typeface="+mj-lt"/>
              <a:buAutoNum type="arabicParenR"/>
            </a:pPr>
            <a:r>
              <a:rPr lang="lt-LT" sz="1800" dirty="0">
                <a:effectLst/>
                <a:latin typeface="Calibri" panose="020F0502020204030204" pitchFamily="34" charset="0"/>
                <a:ea typeface="Times New Roman" panose="02020603050405020304" pitchFamily="18" charset="0"/>
              </a:rPr>
              <a:t>Reglamentavimas ir standartai</a:t>
            </a:r>
            <a:endParaRPr lang="lt-LT" sz="1800" dirty="0">
              <a:effectLst/>
              <a:latin typeface="Calibri" panose="020F0502020204030204" pitchFamily="34" charset="0"/>
              <a:ea typeface="Calibri" panose="020F0502020204030204" pitchFamily="34" charset="0"/>
            </a:endParaRPr>
          </a:p>
          <a:p>
            <a:pPr marL="342900" lvl="0" indent="-342900">
              <a:buFont typeface="+mj-lt"/>
              <a:buAutoNum type="arabicParenR"/>
            </a:pPr>
            <a:r>
              <a:rPr lang="lt-LT" sz="1800" dirty="0">
                <a:effectLst/>
                <a:latin typeface="Calibri" panose="020F0502020204030204" pitchFamily="34" charset="0"/>
                <a:ea typeface="Times New Roman" panose="02020603050405020304" pitchFamily="18" charset="0"/>
              </a:rPr>
              <a:t>Poveikio aplinkai stebėsena</a:t>
            </a:r>
            <a:endParaRPr lang="lt-LT" sz="1800" dirty="0">
              <a:effectLst/>
              <a:latin typeface="Calibri" panose="020F0502020204030204" pitchFamily="34" charset="0"/>
              <a:ea typeface="Calibri" panose="020F0502020204030204" pitchFamily="34" charset="0"/>
            </a:endParaRPr>
          </a:p>
          <a:p>
            <a:pPr algn="r"/>
            <a:endParaRPr lang="lt-LT" sz="1800" dirty="0">
              <a:effectLst/>
              <a:latin typeface="Calibri" panose="020F0502020204030204" pitchFamily="34" charset="0"/>
              <a:ea typeface="Calibri" panose="020F0502020204030204" pitchFamily="34" charset="0"/>
            </a:endParaRPr>
          </a:p>
          <a:p>
            <a:pPr algn="r"/>
            <a:endParaRPr lang="lt-LT" sz="1800" dirty="0">
              <a:effectLst/>
              <a:latin typeface="Calibri" panose="020F0502020204030204" pitchFamily="34" charset="0"/>
              <a:ea typeface="Calibri" panose="020F0502020204030204" pitchFamily="34" charset="0"/>
            </a:endParaRPr>
          </a:p>
          <a:p>
            <a:pPr algn="r"/>
            <a:endParaRPr lang="lt-LT" sz="1800" dirty="0">
              <a:effectLst/>
              <a:latin typeface="Calibri" panose="020F0502020204030204" pitchFamily="34" charset="0"/>
              <a:ea typeface="Calibri" panose="020F0502020204030204" pitchFamily="34" charset="0"/>
            </a:endParaRPr>
          </a:p>
          <a:p>
            <a:endParaRPr lang="lt-LT" dirty="0"/>
          </a:p>
        </p:txBody>
      </p:sp>
      <p:sp>
        <p:nvSpPr>
          <p:cNvPr id="4" name="Slide Number Placeholder 3"/>
          <p:cNvSpPr>
            <a:spLocks noGrp="1"/>
          </p:cNvSpPr>
          <p:nvPr>
            <p:ph type="sldNum" sz="quarter" idx="5"/>
          </p:nvPr>
        </p:nvSpPr>
        <p:spPr/>
        <p:txBody>
          <a:bodyPr/>
          <a:lstStyle/>
          <a:p>
            <a:fld id="{6649188F-5AAB-481F-95E3-73C62F04D225}" type="slidenum">
              <a:rPr lang="lt-LT" smtClean="0"/>
              <a:t>10</a:t>
            </a:fld>
            <a:endParaRPr lang="lt-LT"/>
          </a:p>
        </p:txBody>
      </p:sp>
    </p:spTree>
    <p:extLst>
      <p:ext uri="{BB962C8B-B14F-4D97-AF65-F5344CB8AC3E}">
        <p14:creationId xmlns:p14="http://schemas.microsoft.com/office/powerpoint/2010/main" val="420075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6649188F-5AAB-481F-95E3-73C62F04D225}" type="slidenum">
              <a:rPr lang="lt-LT" smtClean="0"/>
              <a:t>12</a:t>
            </a:fld>
            <a:endParaRPr lang="lt-LT"/>
          </a:p>
        </p:txBody>
      </p:sp>
    </p:spTree>
    <p:extLst>
      <p:ext uri="{BB962C8B-B14F-4D97-AF65-F5344CB8AC3E}">
        <p14:creationId xmlns:p14="http://schemas.microsoft.com/office/powerpoint/2010/main" val="4067634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07000"/>
              </a:lnSpc>
              <a:spcAft>
                <a:spcPts val="800"/>
              </a:spcAft>
            </a:pPr>
            <a:r>
              <a:rPr lang="lt-LT" sz="1800" b="1" dirty="0">
                <a:effectLst/>
                <a:latin typeface="Calibri" panose="020F0502020204030204" pitchFamily="34" charset="0"/>
                <a:ea typeface="Calibri" panose="020F0502020204030204" pitchFamily="34" charset="0"/>
                <a:cs typeface="Calibri" panose="020F0502020204030204" pitchFamily="34" charset="0"/>
              </a:rPr>
              <a:t>Pajėgumai</a:t>
            </a:r>
            <a:r>
              <a:rPr lang="lt-LT" sz="1800" dirty="0">
                <a:effectLst/>
                <a:latin typeface="Calibri" panose="020F0502020204030204" pitchFamily="34" charset="0"/>
                <a:ea typeface="Calibri" panose="020F0502020204030204" pitchFamily="34" charset="0"/>
                <a:cs typeface="Calibri" panose="020F0502020204030204" pitchFamily="34" charset="0"/>
              </a:rPr>
              <a:t>:</a:t>
            </a:r>
            <a:endParaRPr lang="lt-LT" sz="1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lt-LT" sz="1800" dirty="0">
                <a:effectLst/>
                <a:latin typeface="Calibri" panose="020F0502020204030204" pitchFamily="34" charset="0"/>
                <a:ea typeface="Calibri" panose="020F0502020204030204" pitchFamily="34" charset="0"/>
                <a:cs typeface="Calibri" panose="020F0502020204030204" pitchFamily="34" charset="0"/>
              </a:rPr>
              <a:t>Įkrovimo laikas sunkiajam ir lengvajam transportui ≈ 15 min.</a:t>
            </a:r>
            <a:endParaRPr lang="lt-LT" sz="1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lt-LT" sz="1800" dirty="0">
                <a:effectLst/>
                <a:latin typeface="Calibri" panose="020F0502020204030204" pitchFamily="34" charset="0"/>
                <a:ea typeface="Calibri" panose="020F0502020204030204" pitchFamily="34" charset="0"/>
                <a:cs typeface="Calibri" panose="020F0502020204030204" pitchFamily="34" charset="0"/>
              </a:rPr>
              <a:t>Pagamintas vandenilio kiekis ≈ 200 kg/para (30 bar), užtenka ≈ 40 lengvųjų automobilių (500 km) ir 4-6 autobusai/sunkusis transportas.</a:t>
            </a:r>
            <a:endParaRPr lang="lt-LT" sz="1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lt-LT" sz="1800" dirty="0">
                <a:effectLst/>
                <a:latin typeface="Calibri" panose="020F0502020204030204" pitchFamily="34" charset="0"/>
                <a:ea typeface="Calibri" panose="020F0502020204030204" pitchFamily="34" charset="0"/>
                <a:cs typeface="Calibri" panose="020F0502020204030204" pitchFamily="34" charset="0"/>
              </a:rPr>
              <a:t> </a:t>
            </a:r>
            <a:endParaRPr lang="lt-LT" sz="1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lt-LT" sz="1800" b="1" dirty="0">
                <a:effectLst/>
                <a:latin typeface="Calibri" panose="020F0502020204030204" pitchFamily="34" charset="0"/>
                <a:ea typeface="Calibri" panose="020F0502020204030204" pitchFamily="34" charset="0"/>
                <a:cs typeface="Calibri" panose="020F0502020204030204" pitchFamily="34" charset="0"/>
              </a:rPr>
              <a:t>Sąnaudos</a:t>
            </a:r>
            <a:r>
              <a:rPr lang="lt-LT" sz="1800" dirty="0">
                <a:effectLst/>
                <a:latin typeface="Calibri" panose="020F0502020204030204" pitchFamily="34" charset="0"/>
                <a:ea typeface="Calibri" panose="020F0502020204030204" pitchFamily="34" charset="0"/>
                <a:cs typeface="Calibri" panose="020F0502020204030204" pitchFamily="34" charset="0"/>
              </a:rPr>
              <a:t>:</a:t>
            </a:r>
            <a:endParaRPr lang="lt-LT" sz="1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lt-LT" sz="1800" dirty="0">
                <a:effectLst/>
                <a:latin typeface="Calibri" panose="020F0502020204030204" pitchFamily="34" charset="0"/>
                <a:ea typeface="Calibri" panose="020F0502020204030204" pitchFamily="34" charset="0"/>
                <a:cs typeface="Calibri" panose="020F0502020204030204" pitchFamily="34" charset="0"/>
              </a:rPr>
              <a:t>Sunaudotas elektros kiekis elektrolizei 100 Nm</a:t>
            </a:r>
            <a:r>
              <a:rPr lang="lt-LT" sz="1800" baseline="30000" dirty="0">
                <a:effectLst/>
                <a:latin typeface="Calibri" panose="020F0502020204030204" pitchFamily="34" charset="0"/>
                <a:ea typeface="Calibri" panose="020F0502020204030204" pitchFamily="34" charset="0"/>
                <a:cs typeface="Calibri" panose="020F0502020204030204" pitchFamily="34" charset="0"/>
              </a:rPr>
              <a:t>3</a:t>
            </a:r>
            <a:r>
              <a:rPr lang="lt-LT" sz="1800" dirty="0">
                <a:effectLst/>
                <a:latin typeface="Calibri" panose="020F0502020204030204" pitchFamily="34" charset="0"/>
                <a:ea typeface="Calibri" panose="020F0502020204030204" pitchFamily="34" charset="0"/>
                <a:cs typeface="Calibri" panose="020F0502020204030204" pitchFamily="34" charset="0"/>
              </a:rPr>
              <a:t>/h * 4.5 (kWh/Nm</a:t>
            </a:r>
            <a:r>
              <a:rPr lang="lt-LT" sz="1800" baseline="30000" dirty="0">
                <a:effectLst/>
                <a:latin typeface="Calibri" panose="020F0502020204030204" pitchFamily="34" charset="0"/>
                <a:ea typeface="Calibri" panose="020F0502020204030204" pitchFamily="34" charset="0"/>
                <a:cs typeface="Calibri" panose="020F0502020204030204" pitchFamily="34" charset="0"/>
              </a:rPr>
              <a:t>3</a:t>
            </a:r>
            <a:r>
              <a:rPr lang="lt-LT" sz="1800" dirty="0">
                <a:effectLst/>
                <a:latin typeface="Calibri" panose="020F0502020204030204" pitchFamily="34" charset="0"/>
                <a:ea typeface="Calibri" panose="020F0502020204030204" pitchFamily="34" charset="0"/>
                <a:cs typeface="Calibri" panose="020F0502020204030204" pitchFamily="34" charset="0"/>
              </a:rPr>
              <a:t>) *24 h = 10 800 kWh/para.</a:t>
            </a:r>
            <a:endParaRPr lang="lt-LT" sz="1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lt-LT" sz="1800" dirty="0">
                <a:effectLst/>
                <a:latin typeface="Calibri" panose="020F0502020204030204" pitchFamily="34" charset="0"/>
                <a:ea typeface="Calibri" panose="020F0502020204030204" pitchFamily="34" charset="0"/>
                <a:cs typeface="Calibri" panose="020F0502020204030204" pitchFamily="34" charset="0"/>
              </a:rPr>
              <a:t>Vandens poreikiai ≈ 200 kg H</a:t>
            </a:r>
            <a:r>
              <a:rPr lang="lt-LT" sz="1800" baseline="-25000" dirty="0">
                <a:effectLst/>
                <a:latin typeface="Calibri" panose="020F0502020204030204" pitchFamily="34" charset="0"/>
                <a:ea typeface="Calibri" panose="020F0502020204030204" pitchFamily="34" charset="0"/>
                <a:cs typeface="Calibri" panose="020F0502020204030204" pitchFamily="34" charset="0"/>
              </a:rPr>
              <a:t>2</a:t>
            </a:r>
            <a:r>
              <a:rPr lang="lt-LT" sz="1800" dirty="0">
                <a:effectLst/>
                <a:latin typeface="Calibri" panose="020F0502020204030204" pitchFamily="34" charset="0"/>
                <a:ea typeface="Calibri" panose="020F0502020204030204" pitchFamily="34" charset="0"/>
                <a:cs typeface="Calibri" panose="020F0502020204030204" pitchFamily="34" charset="0"/>
              </a:rPr>
              <a:t> *9 </a:t>
            </a:r>
            <a:r>
              <a:rPr lang="lt-LT" sz="1800" dirty="0" err="1">
                <a:effectLst/>
                <a:latin typeface="Calibri" panose="020F0502020204030204" pitchFamily="34" charset="0"/>
                <a:ea typeface="Calibri" panose="020F0502020204030204" pitchFamily="34" charset="0"/>
                <a:cs typeface="Calibri" panose="020F0502020204030204" pitchFamily="34" charset="0"/>
              </a:rPr>
              <a:t>ltr</a:t>
            </a:r>
            <a:r>
              <a:rPr lang="lt-LT" sz="1800" dirty="0">
                <a:effectLst/>
                <a:latin typeface="Calibri" panose="020F0502020204030204" pitchFamily="34" charset="0"/>
                <a:ea typeface="Calibri" panose="020F0502020204030204" pitchFamily="34" charset="0"/>
                <a:cs typeface="Calibri" panose="020F0502020204030204" pitchFamily="34" charset="0"/>
              </a:rPr>
              <a:t>/kgH</a:t>
            </a:r>
            <a:r>
              <a:rPr lang="lt-LT" sz="1800" baseline="-25000" dirty="0">
                <a:effectLst/>
                <a:latin typeface="Calibri" panose="020F0502020204030204" pitchFamily="34" charset="0"/>
                <a:ea typeface="Calibri" panose="020F0502020204030204" pitchFamily="34" charset="0"/>
                <a:cs typeface="Calibri" panose="020F0502020204030204" pitchFamily="34" charset="0"/>
              </a:rPr>
              <a:t>2</a:t>
            </a:r>
            <a:r>
              <a:rPr lang="lt-LT" sz="1800" dirty="0">
                <a:effectLst/>
                <a:latin typeface="Calibri" panose="020F0502020204030204" pitchFamily="34" charset="0"/>
                <a:ea typeface="Calibri" panose="020F0502020204030204" pitchFamily="34" charset="0"/>
                <a:cs typeface="Calibri" panose="020F0502020204030204" pitchFamily="34" charset="0"/>
              </a:rPr>
              <a:t>=1800 </a:t>
            </a:r>
            <a:r>
              <a:rPr lang="lt-LT" sz="1800" dirty="0" err="1">
                <a:effectLst/>
                <a:latin typeface="Calibri" panose="020F0502020204030204" pitchFamily="34" charset="0"/>
                <a:ea typeface="Calibri" panose="020F0502020204030204" pitchFamily="34" charset="0"/>
                <a:cs typeface="Calibri" panose="020F0502020204030204" pitchFamily="34" charset="0"/>
              </a:rPr>
              <a:t>ltr</a:t>
            </a:r>
            <a:r>
              <a:rPr lang="lt-LT" sz="1800" dirty="0">
                <a:effectLst/>
                <a:latin typeface="Calibri" panose="020F0502020204030204" pitchFamily="34" charset="0"/>
                <a:ea typeface="Calibri" panose="020F0502020204030204" pitchFamily="34" charset="0"/>
                <a:cs typeface="Calibri" panose="020F0502020204030204" pitchFamily="34" charset="0"/>
              </a:rPr>
              <a:t>. švaraus vandens (osmosinio/distiliuoto vandens švarumas). </a:t>
            </a:r>
            <a:endParaRPr lang="lt-LT"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buFont typeface="Calibri" panose="020F0502020204030204" pitchFamily="34" charset="0"/>
              <a:buChar char="-"/>
            </a:pPr>
            <a:endParaRPr lang="lt-LT" sz="1800" b="1">
              <a:effectLst/>
              <a:latin typeface="Calibri" panose="020F0502020204030204" pitchFamily="34" charset="0"/>
              <a:ea typeface="Times New Roman" panose="02020603050405020304" pitchFamily="18" charset="0"/>
            </a:endParaRPr>
          </a:p>
          <a:p>
            <a:pPr marL="342900" lvl="0" indent="-342900">
              <a:buFont typeface="Calibri" panose="020F0502020204030204" pitchFamily="34" charset="0"/>
              <a:buChar char="-"/>
            </a:pPr>
            <a:r>
              <a:rPr lang="lt-LT" sz="1800" b="1">
                <a:effectLst/>
                <a:latin typeface="Calibri" panose="020F0502020204030204" pitchFamily="34" charset="0"/>
                <a:ea typeface="Times New Roman" panose="02020603050405020304" pitchFamily="18" charset="0"/>
              </a:rPr>
              <a:t>1 </a:t>
            </a:r>
            <a:r>
              <a:rPr lang="lt-LT" sz="1800" b="1" dirty="0">
                <a:effectLst/>
                <a:latin typeface="Calibri" panose="020F0502020204030204" pitchFamily="34" charset="0"/>
                <a:ea typeface="Times New Roman" panose="02020603050405020304" pitchFamily="18" charset="0"/>
              </a:rPr>
              <a:t>kg reikia 55 kWh</a:t>
            </a:r>
            <a:r>
              <a:rPr lang="lt-LT" sz="1800" dirty="0">
                <a:effectLst/>
                <a:latin typeface="Calibri" panose="020F0502020204030204" pitchFamily="34" charset="0"/>
                <a:ea typeface="Times New Roman" panose="02020603050405020304" pitchFamily="18" charset="0"/>
              </a:rPr>
              <a:t> (čia PEM </a:t>
            </a:r>
            <a:r>
              <a:rPr lang="lt-LT" sz="1800" dirty="0" err="1">
                <a:effectLst/>
                <a:latin typeface="Calibri" panose="020F0502020204030204" pitchFamily="34" charset="0"/>
                <a:ea typeface="Times New Roman" panose="02020603050405020304" pitchFamily="18" charset="0"/>
              </a:rPr>
              <a:t>elektrolizerių</a:t>
            </a:r>
            <a:r>
              <a:rPr lang="lt-LT" sz="1800" dirty="0">
                <a:effectLst/>
                <a:latin typeface="Calibri" panose="020F0502020204030204" pitchFamily="34" charset="0"/>
                <a:ea typeface="Times New Roman" panose="02020603050405020304" pitchFamily="18" charset="0"/>
              </a:rPr>
              <a:t> maždaug vidurkis. Neskaičiuojam suslėgimo kaštų, kur jie apie 15 kWh/kg. </a:t>
            </a:r>
            <a:endParaRPr lang="lt-LT" sz="1800" dirty="0">
              <a:effectLst/>
              <a:latin typeface="Calibri" panose="020F0502020204030204" pitchFamily="34" charset="0"/>
              <a:ea typeface="Calibri" panose="020F0502020204030204" pitchFamily="34" charset="0"/>
            </a:endParaRPr>
          </a:p>
          <a:p>
            <a:pPr marL="342900" lvl="0" indent="-342900">
              <a:buFont typeface="Calibri" panose="020F0502020204030204" pitchFamily="34" charset="0"/>
              <a:buChar char="-"/>
            </a:pPr>
            <a:r>
              <a:rPr lang="lt-LT" sz="1800" dirty="0">
                <a:effectLst/>
                <a:latin typeface="Calibri" panose="020F0502020204030204" pitchFamily="34" charset="0"/>
                <a:ea typeface="Times New Roman" panose="02020603050405020304" pitchFamily="18" charset="0"/>
              </a:rPr>
              <a:t>Taigi, 55x736 000 kg </a:t>
            </a:r>
            <a:r>
              <a:rPr lang="en-US" sz="1800" dirty="0">
                <a:effectLst/>
                <a:latin typeface="Calibri" panose="020F0502020204030204" pitchFamily="34" charset="0"/>
                <a:ea typeface="Times New Roman" panose="02020603050405020304" pitchFamily="18" charset="0"/>
              </a:rPr>
              <a:t>=  40,48 GWh; </a:t>
            </a:r>
            <a:endParaRPr lang="lt-LT" sz="1800" dirty="0">
              <a:effectLst/>
              <a:latin typeface="Calibri" panose="020F0502020204030204" pitchFamily="34" charset="0"/>
              <a:ea typeface="Calibri" panose="020F0502020204030204" pitchFamily="34" charset="0"/>
            </a:endParaRPr>
          </a:p>
          <a:p>
            <a:pPr marL="342900" lvl="0" indent="-342900">
              <a:buFont typeface="Calibri" panose="020F0502020204030204" pitchFamily="34" charset="0"/>
              <a:buChar char="-"/>
            </a:pPr>
            <a:r>
              <a:rPr lang="lt-LT" sz="1800" dirty="0">
                <a:effectLst/>
                <a:latin typeface="Calibri" panose="020F0502020204030204" pitchFamily="34" charset="0"/>
                <a:ea typeface="Times New Roman" panose="02020603050405020304" pitchFamily="18" charset="0"/>
              </a:rPr>
              <a:t>2 MW PEM elektrolizės įranga – pajėgumai </a:t>
            </a:r>
            <a:r>
              <a:rPr lang="lt-LT" sz="1800" dirty="0" err="1">
                <a:effectLst/>
                <a:latin typeface="Calibri" panose="020F0502020204030204" pitchFamily="34" charset="0"/>
                <a:ea typeface="Times New Roman" panose="02020603050405020304" pitchFamily="18" charset="0"/>
              </a:rPr>
              <a:t>max</a:t>
            </a:r>
            <a:r>
              <a:rPr lang="lt-LT" sz="1800" dirty="0">
                <a:effectLst/>
                <a:latin typeface="Calibri" panose="020F0502020204030204" pitchFamily="34" charset="0"/>
                <a:ea typeface="Times New Roman" panose="02020603050405020304" pitchFamily="18" charset="0"/>
              </a:rPr>
              <a:t> 36 kg/h (</a:t>
            </a:r>
            <a:r>
              <a:rPr lang="lt-LT" sz="1800" u="sng" dirty="0">
                <a:solidFill>
                  <a:srgbClr val="0563C1"/>
                </a:solidFill>
                <a:effectLst/>
                <a:latin typeface="Calibri" panose="020F0502020204030204" pitchFamily="34" charset="0"/>
                <a:ea typeface="Times New Roman" panose="02020603050405020304" pitchFamily="18" charset="0"/>
                <a:hlinkClick r:id="rId3"/>
              </a:rPr>
              <a:t>https://www.itm-power.com/hgas3se</a:t>
            </a:r>
            <a:r>
              <a:rPr lang="lt-LT" sz="1800" dirty="0">
                <a:effectLst/>
                <a:latin typeface="Calibri" panose="020F0502020204030204" pitchFamily="34" charset="0"/>
                <a:ea typeface="Times New Roman" panose="02020603050405020304" pitchFamily="18" charset="0"/>
              </a:rPr>
              <a:t>);</a:t>
            </a:r>
            <a:endParaRPr lang="lt-LT" sz="1800" dirty="0">
              <a:effectLst/>
              <a:latin typeface="Calibri" panose="020F0502020204030204" pitchFamily="34" charset="0"/>
              <a:ea typeface="Calibri" panose="020F0502020204030204" pitchFamily="34" charset="0"/>
            </a:endParaRPr>
          </a:p>
          <a:p>
            <a:pPr marL="342900" lvl="0" indent="-342900">
              <a:buFont typeface="Calibri" panose="020F0502020204030204" pitchFamily="34" charset="0"/>
              <a:buChar char="-"/>
            </a:pPr>
            <a:r>
              <a:rPr lang="lt-LT" sz="1800" dirty="0">
                <a:effectLst/>
                <a:latin typeface="Calibri" panose="020F0502020204030204" pitchFamily="34" charset="0"/>
                <a:ea typeface="Times New Roman" panose="02020603050405020304" pitchFamily="18" charset="0"/>
              </a:rPr>
              <a:t>Visų </a:t>
            </a:r>
            <a:r>
              <a:rPr lang="lt-LT" sz="1800" dirty="0" err="1">
                <a:effectLst/>
                <a:latin typeface="Calibri" panose="020F0502020204030204" pitchFamily="34" charset="0"/>
                <a:ea typeface="Times New Roman" panose="02020603050405020304" pitchFamily="18" charset="0"/>
              </a:rPr>
              <a:t>elektrolizerių</a:t>
            </a:r>
            <a:r>
              <a:rPr lang="lt-LT" sz="1800" dirty="0">
                <a:effectLst/>
                <a:latin typeface="Calibri" panose="020F0502020204030204" pitchFamily="34" charset="0"/>
                <a:ea typeface="Times New Roman" panose="02020603050405020304" pitchFamily="18" charset="0"/>
              </a:rPr>
              <a:t> (24 MW) pajėgumai </a:t>
            </a:r>
            <a:r>
              <a:rPr lang="en-US" sz="1800" dirty="0">
                <a:effectLst/>
                <a:latin typeface="Calibri" panose="020F0502020204030204" pitchFamily="34" charset="0"/>
                <a:ea typeface="Times New Roman" panose="02020603050405020304" pitchFamily="18" charset="0"/>
              </a:rPr>
              <a:t>= 432 kg/h (</a:t>
            </a:r>
            <a:r>
              <a:rPr lang="en-US" sz="1800" dirty="0" err="1">
                <a:effectLst/>
                <a:latin typeface="Calibri" panose="020F0502020204030204" pitchFamily="34" charset="0"/>
                <a:ea typeface="Times New Roman" panose="02020603050405020304" pitchFamily="18" charset="0"/>
              </a:rPr>
              <a:t>galimas</a:t>
            </a:r>
            <a:r>
              <a:rPr lang="en-US" sz="1800" dirty="0">
                <a:effectLst/>
                <a:latin typeface="Calibri" panose="020F0502020204030204" pitchFamily="34" charset="0"/>
                <a:ea typeface="Times New Roman" panose="02020603050405020304" pitchFamily="18" charset="0"/>
              </a:rPr>
              <a:t> max </a:t>
            </a:r>
            <a:r>
              <a:rPr lang="en-US" sz="1800" dirty="0" err="1">
                <a:effectLst/>
                <a:latin typeface="Calibri" panose="020F0502020204030204" pitchFamily="34" charset="0"/>
                <a:ea typeface="Times New Roman" panose="02020603050405020304" pitchFamily="18" charset="0"/>
              </a:rPr>
              <a:t>pagaminti</a:t>
            </a:r>
            <a:r>
              <a:rPr lang="en-US" sz="1800" dirty="0">
                <a:effectLst/>
                <a:latin typeface="Calibri" panose="020F0502020204030204" pitchFamily="34" charset="0"/>
                <a:ea typeface="Times New Roman" panose="02020603050405020304" pitchFamily="18" charset="0"/>
              </a:rPr>
              <a:t> </a:t>
            </a:r>
            <a:r>
              <a:rPr lang="en-US" sz="1800" dirty="0" err="1">
                <a:effectLst/>
                <a:latin typeface="Calibri" panose="020F0502020204030204" pitchFamily="34" charset="0"/>
                <a:ea typeface="Times New Roman" panose="02020603050405020304" pitchFamily="18" charset="0"/>
              </a:rPr>
              <a:t>kiekis</a:t>
            </a:r>
            <a:r>
              <a:rPr lang="en-US" sz="1800" dirty="0">
                <a:effectLst/>
                <a:latin typeface="Calibri" panose="020F0502020204030204" pitchFamily="34" charset="0"/>
                <a:ea typeface="Times New Roman" panose="02020603050405020304" pitchFamily="18" charset="0"/>
              </a:rPr>
              <a:t> – 3 784 tonos);</a:t>
            </a:r>
            <a:endParaRPr lang="lt-LT" sz="1800" dirty="0">
              <a:effectLst/>
              <a:latin typeface="Calibri" panose="020F0502020204030204" pitchFamily="34" charset="0"/>
              <a:ea typeface="Calibri" panose="020F0502020204030204" pitchFamily="34" charset="0"/>
            </a:endParaRPr>
          </a:p>
          <a:p>
            <a:r>
              <a:rPr lang="lt-LT" sz="1800" dirty="0">
                <a:effectLst/>
                <a:latin typeface="Calibri" panose="020F0502020204030204" pitchFamily="34" charset="0"/>
                <a:ea typeface="Times New Roman" panose="02020603050405020304" pitchFamily="18" charset="0"/>
              </a:rPr>
              <a:t>Tačiau įvertinama kiek laiko gali veikti AEI, taip pat kiti veiksniai ir siūlome nurodyti, kad privaloma pagaminti </a:t>
            </a:r>
            <a:r>
              <a:rPr lang="lt-LT" sz="1800" b="1" dirty="0">
                <a:effectLst/>
                <a:latin typeface="Calibri" panose="020F0502020204030204" pitchFamily="34" charset="0"/>
                <a:ea typeface="Times New Roman" panose="02020603050405020304" pitchFamily="18" charset="0"/>
              </a:rPr>
              <a:t>736 tonas arba veikti 19,5</a:t>
            </a:r>
            <a:r>
              <a:rPr lang="en-US" sz="1800" b="1" dirty="0">
                <a:effectLst/>
                <a:latin typeface="Calibri" panose="020F0502020204030204" pitchFamily="34" charset="0"/>
                <a:ea typeface="Times New Roman" panose="02020603050405020304" pitchFamily="18" charset="0"/>
              </a:rPr>
              <a:t>% </a:t>
            </a:r>
            <a:r>
              <a:rPr lang="en-US" sz="1800" b="1" dirty="0" err="1">
                <a:effectLst/>
                <a:latin typeface="Calibri" panose="020F0502020204030204" pitchFamily="34" charset="0"/>
                <a:ea typeface="Times New Roman" panose="02020603050405020304" pitchFamily="18" charset="0"/>
              </a:rPr>
              <a:t>viso</a:t>
            </a:r>
            <a:r>
              <a:rPr lang="en-US" sz="1800" b="1" dirty="0">
                <a:effectLst/>
                <a:latin typeface="Calibri" panose="020F0502020204030204" pitchFamily="34" charset="0"/>
                <a:ea typeface="Times New Roman" panose="02020603050405020304" pitchFamily="18" charset="0"/>
              </a:rPr>
              <a:t> </a:t>
            </a:r>
            <a:r>
              <a:rPr lang="en-US" sz="1800" b="1" dirty="0" err="1">
                <a:effectLst/>
                <a:latin typeface="Calibri" panose="020F0502020204030204" pitchFamily="34" charset="0"/>
                <a:ea typeface="Times New Roman" panose="02020603050405020304" pitchFamily="18" charset="0"/>
              </a:rPr>
              <a:t>laiko</a:t>
            </a:r>
            <a:endParaRPr lang="lt-LT" dirty="0"/>
          </a:p>
        </p:txBody>
      </p:sp>
      <p:sp>
        <p:nvSpPr>
          <p:cNvPr id="4" name="Slide Number Placeholder 3"/>
          <p:cNvSpPr>
            <a:spLocks noGrp="1"/>
          </p:cNvSpPr>
          <p:nvPr>
            <p:ph type="sldNum" sz="quarter" idx="5"/>
          </p:nvPr>
        </p:nvSpPr>
        <p:spPr/>
        <p:txBody>
          <a:bodyPr/>
          <a:lstStyle/>
          <a:p>
            <a:fld id="{6649188F-5AAB-481F-95E3-73C62F04D225}" type="slidenum">
              <a:rPr lang="lt-LT" smtClean="0"/>
              <a:t>13</a:t>
            </a:fld>
            <a:endParaRPr lang="lt-LT"/>
          </a:p>
        </p:txBody>
      </p:sp>
    </p:spTree>
    <p:extLst>
      <p:ext uri="{BB962C8B-B14F-4D97-AF65-F5344CB8AC3E}">
        <p14:creationId xmlns:p14="http://schemas.microsoft.com/office/powerpoint/2010/main" val="23035032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800" b="1" dirty="0">
                <a:effectLst/>
                <a:latin typeface="Calibri" panose="020F0502020204030204" pitchFamily="34" charset="0"/>
                <a:ea typeface="Calibri" panose="020F0502020204030204" pitchFamily="34" charset="0"/>
              </a:rPr>
              <a:t>Įvertinus, kad per 1 val. reikia pagaminti mažiausiai 20,83 kg H2, tai minimalus būtinas elektrolizės įrenginių galingumas turi būti 4,63 MW, norint pagaminti 150 998,4 kg per 7248 val. laikotarpį. </a:t>
            </a:r>
            <a:endParaRPr lang="lt-LT" sz="1800" dirty="0">
              <a:effectLst/>
              <a:latin typeface="Calibri" panose="020F0502020204030204" pitchFamily="34" charset="0"/>
              <a:ea typeface="Calibri" panose="020F0502020204030204" pitchFamily="34" charset="0"/>
            </a:endParaRPr>
          </a:p>
          <a:p>
            <a:r>
              <a:rPr lang="lt-LT" sz="1800" dirty="0">
                <a:effectLst/>
                <a:latin typeface="Calibri" panose="020F0502020204030204" pitchFamily="34" charset="0"/>
                <a:ea typeface="Calibri" panose="020F0502020204030204" pitchFamily="34" charset="0"/>
              </a:rPr>
              <a:t> </a:t>
            </a:r>
          </a:p>
          <a:p>
            <a:r>
              <a:rPr lang="lt-LT" sz="1800" dirty="0">
                <a:solidFill>
                  <a:srgbClr val="000000"/>
                </a:solidFill>
                <a:effectLst/>
                <a:latin typeface="Calibri" panose="020F0502020204030204" pitchFamily="34" charset="0"/>
                <a:ea typeface="Calibri" panose="020F0502020204030204" pitchFamily="34" charset="0"/>
              </a:rPr>
              <a:t>Tikslas (m3) Tikslas (kg) Elektros poreikis (MWh)</a:t>
            </a:r>
          </a:p>
          <a:p>
            <a:r>
              <a:rPr lang="lt-LT" sz="1800" dirty="0">
                <a:solidFill>
                  <a:srgbClr val="000000"/>
                </a:solidFill>
                <a:effectLst/>
                <a:latin typeface="Calibri" panose="020F0502020204030204" pitchFamily="34" charset="0"/>
                <a:ea typeface="Calibri" panose="020F0502020204030204" pitchFamily="34" charset="0"/>
              </a:rPr>
              <a:t>1680000       150 998,4             8304,912</a:t>
            </a:r>
            <a:endParaRPr lang="lt-LT" sz="1800" dirty="0">
              <a:effectLst/>
              <a:latin typeface="Calibri" panose="020F0502020204030204" pitchFamily="34" charset="0"/>
              <a:ea typeface="Calibri" panose="020F0502020204030204" pitchFamily="34" charset="0"/>
            </a:endParaRPr>
          </a:p>
          <a:p>
            <a:r>
              <a:rPr lang="lt-LT" sz="1800" dirty="0">
                <a:effectLst/>
                <a:latin typeface="Calibri" panose="020F0502020204030204" pitchFamily="34" charset="0"/>
                <a:ea typeface="Calibri" panose="020F0502020204030204" pitchFamily="34" charset="0"/>
              </a:rPr>
              <a:t> </a:t>
            </a:r>
          </a:p>
          <a:p>
            <a:r>
              <a:rPr lang="lt-LT" sz="1800" dirty="0">
                <a:effectLst/>
                <a:latin typeface="Calibri" panose="020F0502020204030204" pitchFamily="34" charset="0"/>
                <a:ea typeface="Calibri" panose="020F0502020204030204" pitchFamily="34" charset="0"/>
              </a:rPr>
              <a:t>Valandų skaičius nuo </a:t>
            </a:r>
            <a:r>
              <a:rPr lang="lt-LT" sz="1800" dirty="0">
                <a:effectLst/>
                <a:highlight>
                  <a:srgbClr val="FFFF00"/>
                </a:highlight>
                <a:latin typeface="Calibri" panose="020F0502020204030204" pitchFamily="34" charset="0"/>
                <a:ea typeface="Calibri" panose="020F0502020204030204" pitchFamily="34" charset="0"/>
              </a:rPr>
              <a:t>2025-09-02 iki 2026-06-30 = 302 d. arba 7248 val.                                                                                         </a:t>
            </a:r>
          </a:p>
          <a:p>
            <a:r>
              <a:rPr lang="lt-LT" sz="1800" dirty="0">
                <a:effectLst/>
                <a:latin typeface="Calibri" panose="020F0502020204030204" pitchFamily="34" charset="0"/>
                <a:ea typeface="Calibri" panose="020F0502020204030204" pitchFamily="34" charset="0"/>
              </a:rPr>
              <a:t>                                                                                                                   </a:t>
            </a:r>
          </a:p>
          <a:p>
            <a:r>
              <a:rPr lang="lt-LT" sz="1800" dirty="0">
                <a:effectLst/>
                <a:latin typeface="Calibri" panose="020F0502020204030204" pitchFamily="34" charset="0"/>
                <a:ea typeface="Calibri" panose="020F0502020204030204" pitchFamily="34" charset="0"/>
              </a:rPr>
              <a:t>Vėjo elektrinės poreikis tokiam elektros kiekiui pagaminti: 4,6 MW x 302 d. x 24 val. x 25% = 8335,2 MW                                                                                                             </a:t>
            </a:r>
          </a:p>
          <a:p>
            <a:r>
              <a:rPr lang="lt-LT" sz="1800" dirty="0">
                <a:effectLst/>
                <a:latin typeface="Calibri" panose="020F0502020204030204" pitchFamily="34" charset="0"/>
                <a:ea typeface="Calibri" panose="020F0502020204030204" pitchFamily="34" charset="0"/>
              </a:rPr>
              <a:t> </a:t>
            </a:r>
          </a:p>
          <a:p>
            <a:r>
              <a:rPr lang="lt-LT" sz="1800" dirty="0">
                <a:effectLst/>
                <a:latin typeface="Calibri" panose="020F0502020204030204" pitchFamily="34" charset="0"/>
                <a:ea typeface="Calibri" panose="020F0502020204030204" pitchFamily="34" charset="0"/>
              </a:rPr>
              <a:t>Skaičiavimo naudotos prielaidos, kad vėjo jėgainių efektyvumas siekia 25</a:t>
            </a:r>
            <a:r>
              <a:rPr lang="en-US" sz="1800" dirty="0">
                <a:effectLst/>
                <a:latin typeface="Calibri" panose="020F0502020204030204" pitchFamily="34" charset="0"/>
                <a:ea typeface="Calibri" panose="020F0502020204030204" pitchFamily="34" charset="0"/>
              </a:rPr>
              <a:t>%</a:t>
            </a:r>
            <a:r>
              <a:rPr lang="lt-LT" sz="1800" dirty="0">
                <a:effectLst/>
                <a:latin typeface="Calibri" panose="020F0502020204030204" pitchFamily="34" charset="0"/>
                <a:ea typeface="Calibri" panose="020F0502020204030204" pitchFamily="34" charset="0"/>
              </a:rPr>
              <a:t>. Elektrolizės įrenginių našumui skaičiuoti naudoti ITM </a:t>
            </a:r>
            <a:r>
              <a:rPr lang="lt-LT" sz="1800" dirty="0" err="1">
                <a:effectLst/>
                <a:latin typeface="Calibri" panose="020F0502020204030204" pitchFamily="34" charset="0"/>
                <a:ea typeface="Calibri" panose="020F0502020204030204" pitchFamily="34" charset="0"/>
              </a:rPr>
              <a:t>elektrolizerių</a:t>
            </a:r>
            <a:r>
              <a:rPr lang="lt-LT" sz="1800" dirty="0">
                <a:effectLst/>
                <a:latin typeface="Calibri" panose="020F0502020204030204" pitchFamily="34" charset="0"/>
                <a:ea typeface="Calibri" panose="020F0502020204030204" pitchFamily="34" charset="0"/>
              </a:rPr>
              <a:t> duomenys, elektros poreikis 1 kg </a:t>
            </a:r>
            <a:r>
              <a:rPr lang="en-US" sz="1800" dirty="0">
                <a:effectLst/>
                <a:latin typeface="Calibri" panose="020F0502020204030204" pitchFamily="34" charset="0"/>
                <a:ea typeface="Calibri" panose="020F0502020204030204" pitchFamily="34" charset="0"/>
              </a:rPr>
              <a:t>= 55 kWh. </a:t>
            </a:r>
            <a:endParaRPr lang="lt-LT" sz="1800" dirty="0">
              <a:effectLst/>
              <a:latin typeface="Calibri" panose="020F0502020204030204" pitchFamily="34" charset="0"/>
              <a:ea typeface="Calibri" panose="020F0502020204030204" pitchFamily="34" charset="0"/>
            </a:endParaRPr>
          </a:p>
          <a:p>
            <a:endParaRPr lang="lt-LT" sz="1800" dirty="0">
              <a:effectLst/>
              <a:latin typeface="Calibri" panose="020F0502020204030204" pitchFamily="34" charset="0"/>
              <a:ea typeface="Calibri" panose="020F0502020204030204" pitchFamily="34" charset="0"/>
            </a:endParaRPr>
          </a:p>
          <a:p>
            <a:pPr algn="r"/>
            <a:endParaRPr lang="lt-LT" sz="1800" dirty="0">
              <a:effectLst/>
              <a:latin typeface="Calibri" panose="020F0502020204030204" pitchFamily="34" charset="0"/>
              <a:ea typeface="Calibri" panose="020F0502020204030204" pitchFamily="34" charset="0"/>
            </a:endParaRPr>
          </a:p>
          <a:p>
            <a:pPr algn="r"/>
            <a:endParaRPr lang="lt-LT" sz="1800" dirty="0">
              <a:effectLst/>
              <a:latin typeface="Calibri" panose="020F0502020204030204" pitchFamily="34" charset="0"/>
              <a:ea typeface="Calibri" panose="020F0502020204030204" pitchFamily="34" charset="0"/>
            </a:endParaRPr>
          </a:p>
          <a:p>
            <a:pPr algn="r"/>
            <a:endParaRPr lang="lt-LT" sz="1800" dirty="0">
              <a:effectLst/>
              <a:latin typeface="Calibri" panose="020F0502020204030204" pitchFamily="34" charset="0"/>
              <a:ea typeface="Calibri" panose="020F0502020204030204" pitchFamily="34" charset="0"/>
            </a:endParaRPr>
          </a:p>
          <a:p>
            <a:endParaRPr lang="lt-LT" dirty="0"/>
          </a:p>
        </p:txBody>
      </p:sp>
      <p:sp>
        <p:nvSpPr>
          <p:cNvPr id="4" name="Slide Number Placeholder 3"/>
          <p:cNvSpPr>
            <a:spLocks noGrp="1"/>
          </p:cNvSpPr>
          <p:nvPr>
            <p:ph type="sldNum" sz="quarter" idx="5"/>
          </p:nvPr>
        </p:nvSpPr>
        <p:spPr/>
        <p:txBody>
          <a:bodyPr/>
          <a:lstStyle/>
          <a:p>
            <a:fld id="{6649188F-5AAB-481F-95E3-73C62F04D225}" type="slidenum">
              <a:rPr lang="lt-LT" smtClean="0"/>
              <a:t>14</a:t>
            </a:fld>
            <a:endParaRPr lang="lt-LT"/>
          </a:p>
        </p:txBody>
      </p:sp>
    </p:spTree>
    <p:extLst>
      <p:ext uri="{BB962C8B-B14F-4D97-AF65-F5344CB8AC3E}">
        <p14:creationId xmlns:p14="http://schemas.microsoft.com/office/powerpoint/2010/main" val="2585195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b="1" dirty="0"/>
              <a:t>Vandenilio priemonės </a:t>
            </a:r>
            <a:r>
              <a:rPr lang="lt-LT" sz="1800" b="1" dirty="0">
                <a:effectLst/>
                <a:latin typeface="Times New Roman" panose="02020603050405020304" pitchFamily="18" charset="0"/>
                <a:ea typeface="Times New Roman" panose="02020603050405020304" pitchFamily="18" charset="0"/>
              </a:rPr>
              <a:t>Lietuvos energetikos srities inovacijų ekosistemos sustiprinimo veiksmų plane:</a:t>
            </a:r>
          </a:p>
          <a:p>
            <a:r>
              <a:rPr lang="lt-LT" sz="1800" dirty="0">
                <a:effectLst/>
                <a:latin typeface="Times New Roman" panose="02020603050405020304" pitchFamily="18" charset="0"/>
              </a:rPr>
              <a:t>21. </a:t>
            </a:r>
            <a:r>
              <a:rPr lang="lt-LT" sz="1800" dirty="0">
                <a:effectLst/>
                <a:latin typeface="Times New Roman" panose="02020603050405020304" pitchFamily="18" charset="0"/>
                <a:ea typeface="Times New Roman" panose="02020603050405020304" pitchFamily="18" charset="0"/>
              </a:rPr>
              <a:t>Įgyvendinti energijos iš atsinaujinančių išteklių gamybos ir saugojimo, panaudojant vandenilio ir kitas inovatyvias technologijas,  demonstracinį projektą </a:t>
            </a:r>
            <a:r>
              <a:rPr lang="lt-LT" sz="1800" i="1" dirty="0">
                <a:effectLst/>
                <a:latin typeface="Times New Roman" panose="02020603050405020304" pitchFamily="18" charset="0"/>
                <a:ea typeface="Times New Roman" panose="02020603050405020304" pitchFamily="18" charset="0"/>
              </a:rPr>
              <a:t>(LEI </a:t>
            </a:r>
            <a:r>
              <a:rPr lang="lt-LT" sz="1800" i="1" dirty="0" err="1">
                <a:effectLst/>
                <a:latin typeface="Times New Roman" panose="02020603050405020304" pitchFamily="18" charset="0"/>
                <a:ea typeface="Times New Roman" panose="02020603050405020304" pitchFamily="18" charset="0"/>
              </a:rPr>
              <a:t>demo</a:t>
            </a:r>
            <a:r>
              <a:rPr lang="lt-LT" sz="1800" i="1" dirty="0">
                <a:effectLst/>
                <a:latin typeface="Times New Roman" panose="02020603050405020304" pitchFamily="18" charset="0"/>
                <a:ea typeface="Times New Roman" panose="02020603050405020304" pitchFamily="18" charset="0"/>
              </a:rPr>
              <a:t> miestelis);</a:t>
            </a:r>
          </a:p>
          <a:p>
            <a:r>
              <a:rPr lang="lt-LT" sz="1800" i="0" dirty="0">
                <a:effectLst/>
                <a:latin typeface="Times New Roman" panose="02020603050405020304" pitchFamily="18" charset="0"/>
              </a:rPr>
              <a:t>30. </a:t>
            </a:r>
            <a:r>
              <a:rPr lang="lt-LT" sz="1800" dirty="0">
                <a:effectLst/>
                <a:latin typeface="Times New Roman" panose="02020603050405020304" pitchFamily="18" charset="0"/>
                <a:ea typeface="Times New Roman" panose="02020603050405020304" pitchFamily="18" charset="0"/>
              </a:rPr>
              <a:t>Sukurti vandenilio technologijos plėtros ir skatinimo programą Lietuvoje (sukurtas Lietuvos vandenilio klasteris ar asociacija, atliktos vertinimo studijos, atliktas vertinimas dėl Lietuvos </a:t>
            </a:r>
            <a:r>
              <a:rPr lang="lt-LT" sz="1800" dirty="0" err="1">
                <a:effectLst/>
                <a:latin typeface="Times New Roman" panose="02020603050405020304" pitchFamily="18" charset="0"/>
                <a:ea typeface="Times New Roman" panose="02020603050405020304" pitchFamily="18" charset="0"/>
              </a:rPr>
              <a:t>įsitinklinimo</a:t>
            </a:r>
            <a:r>
              <a:rPr lang="lt-LT" sz="1800" dirty="0">
                <a:effectLst/>
                <a:latin typeface="Times New Roman" panose="02020603050405020304" pitchFamily="18" charset="0"/>
                <a:ea typeface="Times New Roman" panose="02020603050405020304" pitchFamily="18" charset="0"/>
              </a:rPr>
              <a:t> Europos Sąjungos vandenilio pridėtinės vertės grandinėje, galimai atliktas pilotinis projektas)</a:t>
            </a:r>
            <a:r>
              <a:rPr lang="lt-LT" sz="1800" i="0" dirty="0">
                <a:effectLst/>
                <a:latin typeface="Times New Roman" panose="02020603050405020304" pitchFamily="18" charset="0"/>
                <a:ea typeface="Times New Roman" panose="02020603050405020304" pitchFamily="18" charset="0"/>
              </a:rPr>
              <a:t>;</a:t>
            </a:r>
          </a:p>
          <a:p>
            <a:r>
              <a:rPr lang="lt-LT" sz="1800" i="0" dirty="0">
                <a:effectLst/>
                <a:latin typeface="Times New Roman" panose="02020603050405020304" pitchFamily="18" charset="0"/>
              </a:rPr>
              <a:t>31. </a:t>
            </a:r>
            <a:r>
              <a:rPr lang="lt-LT" sz="1800" dirty="0">
                <a:effectLst/>
                <a:latin typeface="Times New Roman" panose="02020603050405020304" pitchFamily="18" charset="0"/>
                <a:ea typeface="Times New Roman" panose="02020603050405020304" pitchFamily="18" charset="0"/>
              </a:rPr>
              <a:t>Analizuoti išmanios sektorių (šilumos, elektros ir kt.) integracijos technologijų (angl. Power-to-</a:t>
            </a:r>
            <a:r>
              <a:rPr lang="lt-LT" sz="1800" dirty="0" err="1">
                <a:effectLst/>
                <a:latin typeface="Times New Roman" panose="02020603050405020304" pitchFamily="18" charset="0"/>
                <a:ea typeface="Times New Roman" panose="02020603050405020304" pitchFamily="18" charset="0"/>
              </a:rPr>
              <a:t>Gas</a:t>
            </a:r>
            <a:r>
              <a:rPr lang="lt-LT" sz="1800" dirty="0">
                <a:effectLst/>
                <a:latin typeface="Times New Roman" panose="02020603050405020304" pitchFamily="18" charset="0"/>
                <a:ea typeface="Times New Roman" panose="02020603050405020304" pitchFamily="18" charset="0"/>
              </a:rPr>
              <a:t>, Power-to-X) pritaikymo galimybes Lietuvos energetikos sektoriuje</a:t>
            </a:r>
            <a:r>
              <a:rPr lang="lt-LT" sz="1800" i="0" dirty="0">
                <a:effectLst/>
                <a:latin typeface="Times New Roman" panose="02020603050405020304" pitchFamily="18" charset="0"/>
                <a:ea typeface="Times New Roman" panose="02020603050405020304" pitchFamily="18" charset="0"/>
              </a:rPr>
              <a:t>.</a:t>
            </a:r>
          </a:p>
          <a:p>
            <a:endParaRPr lang="lt-LT" sz="1800" i="0" dirty="0">
              <a:effectLst/>
              <a:latin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lt-LT" b="1" i="0" dirty="0"/>
              <a:t>Su vandeniliu susiję </a:t>
            </a:r>
            <a:r>
              <a:rPr lang="lt-LT" sz="900" b="1" dirty="0">
                <a:solidFill>
                  <a:schemeClr val="tx1"/>
                </a:solidFill>
                <a:latin typeface="+mj-lt"/>
              </a:rPr>
              <a:t>studijos „Raida 2050“ rezultatai:</a:t>
            </a:r>
          </a:p>
          <a:p>
            <a:pPr marL="0" marR="0" lvl="0" indent="0" algn="l" defTabSz="685800" rtl="0" eaLnBrk="1" fontAlgn="auto" latinLnBrk="0" hangingPunct="1">
              <a:lnSpc>
                <a:spcPct val="100000"/>
              </a:lnSpc>
              <a:spcBef>
                <a:spcPts val="0"/>
              </a:spcBef>
              <a:spcAft>
                <a:spcPts val="0"/>
              </a:spcAft>
              <a:buClrTx/>
              <a:buSzTx/>
              <a:buFontTx/>
              <a:buNone/>
              <a:tabLst/>
              <a:defRPr/>
            </a:pPr>
            <a:r>
              <a:rPr lang="lt-LT" sz="900" dirty="0">
                <a:solidFill>
                  <a:schemeClr val="tx1"/>
                </a:solidFill>
                <a:latin typeface="+mj-lt"/>
              </a:rPr>
              <a:t>- </a:t>
            </a:r>
            <a:r>
              <a:rPr lang="lt-LT" b="0" i="0" u="none" strike="noStrike" baseline="0" dirty="0">
                <a:solidFill>
                  <a:srgbClr val="000000"/>
                </a:solidFill>
                <a:latin typeface="+mn-lt"/>
              </a:rPr>
              <a:t>Pagamintas „žalias“ vandenilis gali būti naudojamas įvairiuose sektoriuose, maišomas su gamtinėmis dujomis, eksportuojamas į užsienio rinkas;</a:t>
            </a:r>
          </a:p>
          <a:p>
            <a:pPr marL="171450" marR="0" lvl="0" indent="-171450" algn="l" defTabSz="685800" rtl="0" eaLnBrk="1" fontAlgn="auto" latinLnBrk="0" hangingPunct="1">
              <a:lnSpc>
                <a:spcPct val="100000"/>
              </a:lnSpc>
              <a:spcBef>
                <a:spcPts val="0"/>
              </a:spcBef>
              <a:spcAft>
                <a:spcPts val="0"/>
              </a:spcAft>
              <a:buClrTx/>
              <a:buSzTx/>
              <a:buFontTx/>
              <a:buChar char="-"/>
              <a:tabLst/>
              <a:defRPr/>
            </a:pPr>
            <a:r>
              <a:rPr lang="lt-LT" b="0" i="0" u="none" strike="noStrike" baseline="0" dirty="0">
                <a:solidFill>
                  <a:srgbClr val="000000"/>
                </a:solidFill>
                <a:latin typeface="+mn-lt"/>
              </a:rPr>
              <a:t>Laikotarpiu iki 2030 m. yra reikalinga vystyti pilotinius Power-to-</a:t>
            </a:r>
            <a:r>
              <a:rPr lang="lt-LT" b="0" i="0" u="none" strike="noStrike" baseline="0" dirty="0" err="1">
                <a:solidFill>
                  <a:srgbClr val="000000"/>
                </a:solidFill>
                <a:latin typeface="+mn-lt"/>
              </a:rPr>
              <a:t>Gas</a:t>
            </a:r>
            <a:r>
              <a:rPr lang="lt-LT" b="0" i="0" u="none" strike="noStrike" baseline="0" dirty="0">
                <a:solidFill>
                  <a:srgbClr val="000000"/>
                </a:solidFill>
                <a:latin typeface="+mn-lt"/>
              </a:rPr>
              <a:t> projektus ir rengtis technologijos plėtrai plačiu mastu;</a:t>
            </a:r>
          </a:p>
          <a:p>
            <a:pPr marL="171450" marR="0" lvl="0" indent="-171450" algn="l" defTabSz="685800" rtl="0" eaLnBrk="1" fontAlgn="auto" latinLnBrk="0" hangingPunct="1">
              <a:lnSpc>
                <a:spcPct val="100000"/>
              </a:lnSpc>
              <a:spcBef>
                <a:spcPts val="0"/>
              </a:spcBef>
              <a:spcAft>
                <a:spcPts val="0"/>
              </a:spcAft>
              <a:buClrTx/>
              <a:buSzTx/>
              <a:buFontTx/>
              <a:buChar char="-"/>
              <a:tabLst/>
              <a:defRPr/>
            </a:pPr>
            <a:r>
              <a:rPr lang="lt-LT" b="0" i="0" u="none" strike="noStrike" baseline="0" dirty="0">
                <a:solidFill>
                  <a:srgbClr val="000000"/>
                </a:solidFill>
                <a:latin typeface="+mn-lt"/>
              </a:rPr>
              <a:t>Prioritetas Nr. 1 turėtų būti užtikrinti, kad atsirastų planuojamas kiekis AEI generatorių – tai susiję su energetikos politika, subsidijų schemomis.</a:t>
            </a:r>
          </a:p>
          <a:p>
            <a:pPr marL="171450" marR="0" lvl="0" indent="-171450" algn="l" defTabSz="685800" rtl="0" eaLnBrk="1" fontAlgn="auto" latinLnBrk="0" hangingPunct="1">
              <a:lnSpc>
                <a:spcPct val="100000"/>
              </a:lnSpc>
              <a:spcBef>
                <a:spcPts val="0"/>
              </a:spcBef>
              <a:spcAft>
                <a:spcPts val="0"/>
              </a:spcAft>
              <a:buClrTx/>
              <a:buSzTx/>
              <a:buFontTx/>
              <a:buChar char="-"/>
              <a:tabLst/>
              <a:defRPr/>
            </a:pPr>
            <a:endParaRPr lang="lt-LT" sz="900" b="0" dirty="0">
              <a:solidFill>
                <a:schemeClr val="tx1"/>
              </a:solidFill>
              <a:latin typeface="+mj-lt"/>
            </a:endParaRPr>
          </a:p>
          <a:p>
            <a:endParaRPr lang="lt-LT" i="0" dirty="0"/>
          </a:p>
        </p:txBody>
      </p:sp>
      <p:sp>
        <p:nvSpPr>
          <p:cNvPr id="4" name="Slide Number Placeholder 3"/>
          <p:cNvSpPr>
            <a:spLocks noGrp="1"/>
          </p:cNvSpPr>
          <p:nvPr>
            <p:ph type="sldNum" sz="quarter" idx="5"/>
          </p:nvPr>
        </p:nvSpPr>
        <p:spPr/>
        <p:txBody>
          <a:bodyPr/>
          <a:lstStyle/>
          <a:p>
            <a:pPr marL="0" marR="0" lvl="0" indent="0" algn="r" defTabSz="342900" rtl="0" eaLnBrk="1" fontAlgn="auto" latinLnBrk="0" hangingPunct="1">
              <a:lnSpc>
                <a:spcPct val="100000"/>
              </a:lnSpc>
              <a:spcBef>
                <a:spcPts val="0"/>
              </a:spcBef>
              <a:spcAft>
                <a:spcPts val="0"/>
              </a:spcAft>
              <a:buClrTx/>
              <a:buSzTx/>
              <a:buFontTx/>
              <a:buNone/>
              <a:tabLst/>
              <a:defRPr/>
            </a:pPr>
            <a:fld id="{3C73CDF6-717D-44DF-89E3-86F4F60C3709}" type="slidenum">
              <a:rPr kumimoji="0" lang="lt-L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342900" rtl="0" eaLnBrk="1" fontAlgn="auto" latinLnBrk="0" hangingPunct="1">
                <a:lnSpc>
                  <a:spcPct val="100000"/>
                </a:lnSpc>
                <a:spcBef>
                  <a:spcPts val="0"/>
                </a:spcBef>
                <a:spcAft>
                  <a:spcPts val="0"/>
                </a:spcAft>
                <a:buClrTx/>
                <a:buSzTx/>
                <a:buFontTx/>
                <a:buNone/>
                <a:tabLst/>
                <a:defRPr/>
              </a:pPr>
              <a:t>2</a:t>
            </a:fld>
            <a:endParaRPr kumimoji="0" lang="lt-L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743839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3C73CDF6-717D-44DF-89E3-86F4F60C3709}" type="slidenum">
              <a:rPr lang="lt-LT" smtClean="0"/>
              <a:t>3</a:t>
            </a:fld>
            <a:endParaRPr lang="lt-LT"/>
          </a:p>
        </p:txBody>
      </p:sp>
    </p:spTree>
    <p:extLst>
      <p:ext uri="{BB962C8B-B14F-4D97-AF65-F5344CB8AC3E}">
        <p14:creationId xmlns:p14="http://schemas.microsoft.com/office/powerpoint/2010/main" val="7551487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3C73CDF6-717D-44DF-89E3-86F4F60C3709}" type="slidenum">
              <a:rPr lang="lt-LT" smtClean="0"/>
              <a:t>4</a:t>
            </a:fld>
            <a:endParaRPr lang="lt-LT"/>
          </a:p>
        </p:txBody>
      </p:sp>
    </p:spTree>
    <p:extLst>
      <p:ext uri="{BB962C8B-B14F-4D97-AF65-F5344CB8AC3E}">
        <p14:creationId xmlns:p14="http://schemas.microsoft.com/office/powerpoint/2010/main" val="14682922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3C73CDF6-717D-44DF-89E3-86F4F60C3709}" type="slidenum">
              <a:rPr lang="lt-LT" smtClean="0"/>
              <a:t>5</a:t>
            </a:fld>
            <a:endParaRPr lang="lt-LT"/>
          </a:p>
        </p:txBody>
      </p:sp>
    </p:spTree>
    <p:extLst>
      <p:ext uri="{BB962C8B-B14F-4D97-AF65-F5344CB8AC3E}">
        <p14:creationId xmlns:p14="http://schemas.microsoft.com/office/powerpoint/2010/main" val="33381053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3C73CDF6-717D-44DF-89E3-86F4F60C3709}" type="slidenum">
              <a:rPr lang="lt-LT" smtClean="0"/>
              <a:t>6</a:t>
            </a:fld>
            <a:endParaRPr lang="lt-LT"/>
          </a:p>
        </p:txBody>
      </p:sp>
    </p:spTree>
    <p:extLst>
      <p:ext uri="{BB962C8B-B14F-4D97-AF65-F5344CB8AC3E}">
        <p14:creationId xmlns:p14="http://schemas.microsoft.com/office/powerpoint/2010/main" val="16567930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dirty="0"/>
              <a:t>Problemos identifikuotos iš šiandieninės perspektyvos, tačiau jos detalizuosis ir veiksmų lygyje bus aiškesnės</a:t>
            </a:r>
            <a:r>
              <a:rPr lang="en-US" dirty="0"/>
              <a:t>,</a:t>
            </a:r>
            <a:r>
              <a:rPr lang="lt-LT" dirty="0"/>
              <a:t> kai bus parengtos </a:t>
            </a:r>
            <a:r>
              <a:rPr lang="lt-LT" b="1" dirty="0"/>
              <a:t>Plėtros gairės ir Veiksmų planas</a:t>
            </a:r>
            <a:r>
              <a:rPr lang="lt-LT" dirty="0"/>
              <a:t>. Problemos išdėstytos tokia logika, kad nelaukdami gairių ir veiksmų plano, </a:t>
            </a:r>
            <a:r>
              <a:rPr lang="en-US" dirty="0" err="1"/>
              <a:t>pradedame</a:t>
            </a:r>
            <a:r>
              <a:rPr lang="en-US" dirty="0"/>
              <a:t> </a:t>
            </a:r>
            <a:r>
              <a:rPr lang="lt-LT" dirty="0"/>
              <a:t>nuo RRF priemonės dėl vandenilio panaudojimo transporte. Po to, einame prie gairių studijos ir veiksmų plano rengimo. </a:t>
            </a:r>
            <a:r>
              <a:rPr lang="lt-LT" b="1" dirty="0"/>
              <a:t>Labai svarbus aspektas </a:t>
            </a:r>
            <a:r>
              <a:rPr lang="lt-LT" dirty="0"/>
              <a:t>– sąsaja su AEI plėtra ir esamų vandenilio saugojimo, transportavimo galimybių išnaudojimu (</a:t>
            </a:r>
            <a:r>
              <a:rPr lang="lt-LT" dirty="0" err="1"/>
              <a:t>pvz</a:t>
            </a:r>
            <a:r>
              <a:rPr lang="lt-LT" dirty="0"/>
              <a:t> Klaipėdos Naftos patirtis pervežant LNG, Klaipėdos uosto iniciatyvas vandenilį naudoti kaip jūrinio transporto kurą</a:t>
            </a:r>
            <a:r>
              <a:rPr lang="en-US" dirty="0"/>
              <a:t>)</a:t>
            </a:r>
            <a:r>
              <a:rPr lang="lt-LT" dirty="0"/>
              <a:t>. </a:t>
            </a:r>
          </a:p>
          <a:p>
            <a:endParaRPr lang="lt-LT" dirty="0"/>
          </a:p>
        </p:txBody>
      </p:sp>
      <p:sp>
        <p:nvSpPr>
          <p:cNvPr id="4" name="Slide Number Placeholder 3"/>
          <p:cNvSpPr>
            <a:spLocks noGrp="1"/>
          </p:cNvSpPr>
          <p:nvPr>
            <p:ph type="sldNum" sz="quarter" idx="5"/>
          </p:nvPr>
        </p:nvSpPr>
        <p:spPr/>
        <p:txBody>
          <a:bodyPr/>
          <a:lstStyle/>
          <a:p>
            <a:fld id="{6649188F-5AAB-481F-95E3-73C62F04D225}" type="slidenum">
              <a:rPr lang="lt-LT" smtClean="0"/>
              <a:t>7</a:t>
            </a:fld>
            <a:endParaRPr lang="lt-LT"/>
          </a:p>
        </p:txBody>
      </p:sp>
    </p:spTree>
    <p:extLst>
      <p:ext uri="{BB962C8B-B14F-4D97-AF65-F5344CB8AC3E}">
        <p14:creationId xmlns:p14="http://schemas.microsoft.com/office/powerpoint/2010/main" val="12353346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dirty="0"/>
              <a:t>Projekto gairės nuosekliai siekia spręsti anksčiau minėtas problemas. Suformuojamas strateginis požiūris dėl reikalingų teisinių, ekonominių ir finansinių prielaidų vandenilio sektoriaus plėtrai. Pažymėtina, kad  vandenilio platformos dalyviai yra įtraukiami tiek rengiant gaires, tiek sprendžiant dėl artimojo laikotarpio priemonių, ypač dėl  sunkiai </a:t>
            </a:r>
            <a:r>
              <a:rPr lang="lt-LT" dirty="0" err="1"/>
              <a:t>dekarbonizuojamos</a:t>
            </a:r>
            <a:r>
              <a:rPr lang="lt-LT" dirty="0"/>
              <a:t> pramonės įmonių dalyvavimo ES projektuose, kurie iš esmės leis kumuliatyviai prisidėti valstybei  ir užtikrinti išimtis iš valstybės pagalbos, tiek užtikrinant vandenilio panaudojimo poreikį teikiant informaciją verslo įmonėms ir visuomenei. Svarbu užtikrinti OPEX išlaidų subsidijavimą – pripažinti valstybės pagalba suderinama su GBER. </a:t>
            </a:r>
          </a:p>
          <a:p>
            <a:r>
              <a:rPr lang="lt-LT" dirty="0"/>
              <a:t>Pabrėžtinas komunikacinis elementas, kuris turi išvystyti visuomenės žinomumą ir sąmoningumą naudojant įrangą su vandeniliu. </a:t>
            </a:r>
          </a:p>
        </p:txBody>
      </p:sp>
      <p:sp>
        <p:nvSpPr>
          <p:cNvPr id="4" name="Slide Number Placeholder 3"/>
          <p:cNvSpPr>
            <a:spLocks noGrp="1"/>
          </p:cNvSpPr>
          <p:nvPr>
            <p:ph type="sldNum" sz="quarter" idx="5"/>
          </p:nvPr>
        </p:nvSpPr>
        <p:spPr/>
        <p:txBody>
          <a:bodyPr/>
          <a:lstStyle/>
          <a:p>
            <a:fld id="{6649188F-5AAB-481F-95E3-73C62F04D225}" type="slidenum">
              <a:rPr lang="lt-LT" smtClean="0"/>
              <a:t>8</a:t>
            </a:fld>
            <a:endParaRPr lang="lt-LT"/>
          </a:p>
        </p:txBody>
      </p:sp>
    </p:spTree>
    <p:extLst>
      <p:ext uri="{BB962C8B-B14F-4D97-AF65-F5344CB8AC3E}">
        <p14:creationId xmlns:p14="http://schemas.microsoft.com/office/powerpoint/2010/main" val="4339994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6649188F-5AAB-481F-95E3-73C62F04D225}" type="slidenum">
              <a:rPr lang="lt-LT" smtClean="0"/>
              <a:t>9</a:t>
            </a:fld>
            <a:endParaRPr lang="lt-LT"/>
          </a:p>
        </p:txBody>
      </p:sp>
    </p:spTree>
    <p:extLst>
      <p:ext uri="{BB962C8B-B14F-4D97-AF65-F5344CB8AC3E}">
        <p14:creationId xmlns:p14="http://schemas.microsoft.com/office/powerpoint/2010/main" val="2081395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6896B-40AC-4259-A61C-234CA1FCEB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t-LT"/>
          </a:p>
        </p:txBody>
      </p:sp>
      <p:sp>
        <p:nvSpPr>
          <p:cNvPr id="3" name="Subtitle 2">
            <a:extLst>
              <a:ext uri="{FF2B5EF4-FFF2-40B4-BE49-F238E27FC236}">
                <a16:creationId xmlns:a16="http://schemas.microsoft.com/office/drawing/2014/main" id="{F36351DE-6EDC-41E0-B576-4A30A1B403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t-LT"/>
          </a:p>
        </p:txBody>
      </p:sp>
      <p:sp>
        <p:nvSpPr>
          <p:cNvPr id="4" name="Date Placeholder 3">
            <a:extLst>
              <a:ext uri="{FF2B5EF4-FFF2-40B4-BE49-F238E27FC236}">
                <a16:creationId xmlns:a16="http://schemas.microsoft.com/office/drawing/2014/main" id="{9DCDEFC7-9036-4F86-B123-3C2188B74614}"/>
              </a:ext>
            </a:extLst>
          </p:cNvPr>
          <p:cNvSpPr>
            <a:spLocks noGrp="1"/>
          </p:cNvSpPr>
          <p:nvPr>
            <p:ph type="dt" sz="half" idx="10"/>
          </p:nvPr>
        </p:nvSpPr>
        <p:spPr/>
        <p:txBody>
          <a:bodyPr/>
          <a:lstStyle/>
          <a:p>
            <a:fld id="{C2DA03F4-49D6-4ADB-BC19-C6370D13FC72}" type="datetimeFigureOut">
              <a:rPr lang="lt-LT" smtClean="0"/>
              <a:t>2021-12-01</a:t>
            </a:fld>
            <a:endParaRPr lang="lt-LT"/>
          </a:p>
        </p:txBody>
      </p:sp>
      <p:sp>
        <p:nvSpPr>
          <p:cNvPr id="5" name="Footer Placeholder 4">
            <a:extLst>
              <a:ext uri="{FF2B5EF4-FFF2-40B4-BE49-F238E27FC236}">
                <a16:creationId xmlns:a16="http://schemas.microsoft.com/office/drawing/2014/main" id="{30C36BAC-AE06-42F2-ADB4-00B31F59C93F}"/>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A73D67A3-74F5-4FCF-83A5-189C92E70A89}"/>
              </a:ext>
            </a:extLst>
          </p:cNvPr>
          <p:cNvSpPr>
            <a:spLocks noGrp="1"/>
          </p:cNvSpPr>
          <p:nvPr>
            <p:ph type="sldNum" sz="quarter" idx="12"/>
          </p:nvPr>
        </p:nvSpPr>
        <p:spPr/>
        <p:txBody>
          <a:bodyPr/>
          <a:lstStyle/>
          <a:p>
            <a:fld id="{116F262E-15F3-4E3D-9B73-0F65F9311CAA}" type="slidenum">
              <a:rPr lang="lt-LT" smtClean="0"/>
              <a:t>‹#›</a:t>
            </a:fld>
            <a:endParaRPr lang="lt-LT"/>
          </a:p>
        </p:txBody>
      </p:sp>
    </p:spTree>
    <p:extLst>
      <p:ext uri="{BB962C8B-B14F-4D97-AF65-F5344CB8AC3E}">
        <p14:creationId xmlns:p14="http://schemas.microsoft.com/office/powerpoint/2010/main" val="3370615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6BFD5-9842-49C9-9401-A5AC3B4B9FFC}"/>
              </a:ext>
            </a:extLst>
          </p:cNvPr>
          <p:cNvSpPr>
            <a:spLocks noGrp="1"/>
          </p:cNvSpPr>
          <p:nvPr>
            <p:ph type="title"/>
          </p:nvPr>
        </p:nvSpPr>
        <p:spPr/>
        <p:txBody>
          <a:bodyPr/>
          <a:lstStyle/>
          <a:p>
            <a:r>
              <a:rPr lang="en-US"/>
              <a:t>Click to edit Master title style</a:t>
            </a:r>
            <a:endParaRPr lang="lt-LT"/>
          </a:p>
        </p:txBody>
      </p:sp>
      <p:sp>
        <p:nvSpPr>
          <p:cNvPr id="3" name="Vertical Text Placeholder 2">
            <a:extLst>
              <a:ext uri="{FF2B5EF4-FFF2-40B4-BE49-F238E27FC236}">
                <a16:creationId xmlns:a16="http://schemas.microsoft.com/office/drawing/2014/main" id="{B6CCF243-AB56-40FB-9DF7-6A5AABA840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7512CD4D-9C03-4FC7-B0E4-E5EEE0BD0A3B}"/>
              </a:ext>
            </a:extLst>
          </p:cNvPr>
          <p:cNvSpPr>
            <a:spLocks noGrp="1"/>
          </p:cNvSpPr>
          <p:nvPr>
            <p:ph type="dt" sz="half" idx="10"/>
          </p:nvPr>
        </p:nvSpPr>
        <p:spPr/>
        <p:txBody>
          <a:bodyPr/>
          <a:lstStyle/>
          <a:p>
            <a:fld id="{C2DA03F4-49D6-4ADB-BC19-C6370D13FC72}" type="datetimeFigureOut">
              <a:rPr lang="lt-LT" smtClean="0"/>
              <a:t>2021-12-01</a:t>
            </a:fld>
            <a:endParaRPr lang="lt-LT"/>
          </a:p>
        </p:txBody>
      </p:sp>
      <p:sp>
        <p:nvSpPr>
          <p:cNvPr id="5" name="Footer Placeholder 4">
            <a:extLst>
              <a:ext uri="{FF2B5EF4-FFF2-40B4-BE49-F238E27FC236}">
                <a16:creationId xmlns:a16="http://schemas.microsoft.com/office/drawing/2014/main" id="{6F682940-2BFD-4417-935F-C32C6BB284AA}"/>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2687FDBC-6366-4274-B7FA-71FCEC3F0B35}"/>
              </a:ext>
            </a:extLst>
          </p:cNvPr>
          <p:cNvSpPr>
            <a:spLocks noGrp="1"/>
          </p:cNvSpPr>
          <p:nvPr>
            <p:ph type="sldNum" sz="quarter" idx="12"/>
          </p:nvPr>
        </p:nvSpPr>
        <p:spPr/>
        <p:txBody>
          <a:bodyPr/>
          <a:lstStyle/>
          <a:p>
            <a:fld id="{116F262E-15F3-4E3D-9B73-0F65F9311CAA}" type="slidenum">
              <a:rPr lang="lt-LT" smtClean="0"/>
              <a:t>‹#›</a:t>
            </a:fld>
            <a:endParaRPr lang="lt-LT"/>
          </a:p>
        </p:txBody>
      </p:sp>
    </p:spTree>
    <p:extLst>
      <p:ext uri="{BB962C8B-B14F-4D97-AF65-F5344CB8AC3E}">
        <p14:creationId xmlns:p14="http://schemas.microsoft.com/office/powerpoint/2010/main" val="591365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CD8DE-FCDA-4E20-9876-DD3E0970201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t-LT"/>
          </a:p>
        </p:txBody>
      </p:sp>
      <p:sp>
        <p:nvSpPr>
          <p:cNvPr id="3" name="Vertical Text Placeholder 2">
            <a:extLst>
              <a:ext uri="{FF2B5EF4-FFF2-40B4-BE49-F238E27FC236}">
                <a16:creationId xmlns:a16="http://schemas.microsoft.com/office/drawing/2014/main" id="{5FE1C201-890E-42E8-9C75-2B6060C9E6E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046C9E6F-3595-474B-83C7-B4463E421F37}"/>
              </a:ext>
            </a:extLst>
          </p:cNvPr>
          <p:cNvSpPr>
            <a:spLocks noGrp="1"/>
          </p:cNvSpPr>
          <p:nvPr>
            <p:ph type="dt" sz="half" idx="10"/>
          </p:nvPr>
        </p:nvSpPr>
        <p:spPr/>
        <p:txBody>
          <a:bodyPr/>
          <a:lstStyle/>
          <a:p>
            <a:fld id="{C2DA03F4-49D6-4ADB-BC19-C6370D13FC72}" type="datetimeFigureOut">
              <a:rPr lang="lt-LT" smtClean="0"/>
              <a:t>2021-12-01</a:t>
            </a:fld>
            <a:endParaRPr lang="lt-LT"/>
          </a:p>
        </p:txBody>
      </p:sp>
      <p:sp>
        <p:nvSpPr>
          <p:cNvPr id="5" name="Footer Placeholder 4">
            <a:extLst>
              <a:ext uri="{FF2B5EF4-FFF2-40B4-BE49-F238E27FC236}">
                <a16:creationId xmlns:a16="http://schemas.microsoft.com/office/drawing/2014/main" id="{14307826-5881-45EF-85AD-7EC869EA8238}"/>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609F0D77-1889-4198-89A7-57433575413D}"/>
              </a:ext>
            </a:extLst>
          </p:cNvPr>
          <p:cNvSpPr>
            <a:spLocks noGrp="1"/>
          </p:cNvSpPr>
          <p:nvPr>
            <p:ph type="sldNum" sz="quarter" idx="12"/>
          </p:nvPr>
        </p:nvSpPr>
        <p:spPr/>
        <p:txBody>
          <a:bodyPr/>
          <a:lstStyle/>
          <a:p>
            <a:fld id="{116F262E-15F3-4E3D-9B73-0F65F9311CAA}" type="slidenum">
              <a:rPr lang="lt-LT" smtClean="0"/>
              <a:t>‹#›</a:t>
            </a:fld>
            <a:endParaRPr lang="lt-LT"/>
          </a:p>
        </p:txBody>
      </p:sp>
    </p:spTree>
    <p:extLst>
      <p:ext uri="{BB962C8B-B14F-4D97-AF65-F5344CB8AC3E}">
        <p14:creationId xmlns:p14="http://schemas.microsoft.com/office/powerpoint/2010/main" val="35448557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Round Single Corner Rectangle 1"/>
          <p:cNvSpPr/>
          <p:nvPr userDrawn="1"/>
        </p:nvSpPr>
        <p:spPr>
          <a:xfrm rot="10800000">
            <a:off x="448083" y="-6"/>
            <a:ext cx="11743917" cy="1085953"/>
          </a:xfrm>
          <a:prstGeom prst="round1Rect">
            <a:avLst>
              <a:gd name="adj" fmla="val 45930"/>
            </a:avLst>
          </a:prstGeom>
          <a:solidFill>
            <a:srgbClr val="BCD6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en-US" sz="1867" dirty="0">
              <a:solidFill>
                <a:schemeClr val="tx2"/>
              </a:solidFill>
              <a:latin typeface="Foco" panose="020B0504050202020203" pitchFamily="34" charset="-70"/>
              <a:cs typeface="Arial" panose="020B0604020202020204" pitchFamily="34" charset="0"/>
            </a:endParaRPr>
          </a:p>
        </p:txBody>
      </p:sp>
      <p:sp>
        <p:nvSpPr>
          <p:cNvPr id="3" name="Content Placeholder 2"/>
          <p:cNvSpPr>
            <a:spLocks noGrp="1"/>
          </p:cNvSpPr>
          <p:nvPr>
            <p:ph idx="1" hasCustomPrompt="1"/>
          </p:nvPr>
        </p:nvSpPr>
        <p:spPr>
          <a:xfrm>
            <a:off x="864000" y="1294227"/>
            <a:ext cx="3814648" cy="4103548"/>
          </a:xfrm>
        </p:spPr>
        <p:txBody>
          <a:bodyPr anchor="ctr">
            <a:noAutofit/>
          </a:bodyPr>
          <a:lstStyle>
            <a:lvl2pPr>
              <a:buClr>
                <a:srgbClr val="BCD631"/>
              </a:buClr>
              <a:defRPr sz="2400" b="1">
                <a:solidFill>
                  <a:srgbClr val="BCD631"/>
                </a:solidFill>
                <a:latin typeface="Foco" panose="020B0504050202020203" pitchFamily="34" charset="-70"/>
              </a:defRPr>
            </a:lvl2pPr>
            <a:lvl3pPr>
              <a:buClr>
                <a:srgbClr val="BCD631"/>
              </a:buClr>
              <a:defRPr>
                <a:latin typeface="Foco Light" panose="020B0304050202020203" pitchFamily="34" charset="-70"/>
              </a:defRPr>
            </a:lvl3pPr>
            <a:lvl4pPr>
              <a:buClr>
                <a:srgbClr val="BCD631"/>
              </a:buClr>
              <a:defRPr>
                <a:latin typeface="Foco Light" panose="020B0304050202020203" pitchFamily="34" charset="-70"/>
              </a:defRPr>
            </a:lvl4pPr>
            <a:lvl5pPr>
              <a:buClr>
                <a:srgbClr val="BCD631"/>
              </a:buClr>
              <a:defRPr>
                <a:latin typeface="Foco Light" panose="020B0304050202020203" pitchFamily="34" charset="-70"/>
              </a:defRPr>
            </a:lvl5pPr>
          </a:lstStyle>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p:cNvSpPr txBox="1">
            <a:spLocks/>
          </p:cNvSpPr>
          <p:nvPr userDrawn="1"/>
        </p:nvSpPr>
        <p:spPr>
          <a:xfrm>
            <a:off x="11134239" y="6154274"/>
            <a:ext cx="936172" cy="366183"/>
          </a:xfrm>
          <a:prstGeom prst="rect">
            <a:avLst/>
          </a:prstGeom>
        </p:spPr>
        <p:txBody>
          <a:bodyPr vert="horz" lIns="121920" tIns="60960" rIns="121920" bIns="60960" rtlCol="0" anchor="ctr"/>
          <a:lstStyle>
            <a:defPPr>
              <a:defRPr lang="en-US"/>
            </a:defPPr>
            <a:lvl1pPr marL="0" algn="ctr" defTabSz="342900" rtl="0" eaLnBrk="1" latinLnBrk="0" hangingPunct="1">
              <a:defRPr sz="1400" kern="1200">
                <a:solidFill>
                  <a:srgbClr val="08B297"/>
                </a:solidFill>
                <a:latin typeface="Foco" panose="020B0504050202020203" pitchFamily="34" charset="-70"/>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a:lstStyle>
          <a:p>
            <a:fld id="{9B303639-94B4-4FD1-BE97-274C781AB08B}" type="slidenum">
              <a:rPr lang="lt-LT" sz="1867" smtClean="0">
                <a:solidFill>
                  <a:srgbClr val="C0C0C0"/>
                </a:solidFill>
              </a:rPr>
              <a:pPr/>
              <a:t>‹#›</a:t>
            </a:fld>
            <a:endParaRPr lang="lt-LT" sz="1867" dirty="0">
              <a:solidFill>
                <a:srgbClr val="C0C0C0"/>
              </a:solidFill>
            </a:endParaRPr>
          </a:p>
        </p:txBody>
      </p:sp>
    </p:spTree>
    <p:extLst>
      <p:ext uri="{BB962C8B-B14F-4D97-AF65-F5344CB8AC3E}">
        <p14:creationId xmlns:p14="http://schemas.microsoft.com/office/powerpoint/2010/main" val="471310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bg>
      <p:bgPr>
        <a:solidFill>
          <a:schemeClr val="tx2"/>
        </a:solidFill>
        <a:effectLst/>
      </p:bgPr>
    </p:bg>
    <p:spTree>
      <p:nvGrpSpPr>
        <p:cNvPr id="1" name=""/>
        <p:cNvGrpSpPr/>
        <p:nvPr/>
      </p:nvGrpSpPr>
      <p:grpSpPr>
        <a:xfrm>
          <a:off x="0" y="0"/>
          <a:ext cx="0" cy="0"/>
          <a:chOff x="0" y="0"/>
          <a:chExt cx="0" cy="0"/>
        </a:xfrm>
      </p:grpSpPr>
      <p:sp>
        <p:nvSpPr>
          <p:cNvPr id="9" name="Round Single Corner Rectangle 8"/>
          <p:cNvSpPr/>
          <p:nvPr userDrawn="1"/>
        </p:nvSpPr>
        <p:spPr>
          <a:xfrm flipV="1">
            <a:off x="1" y="-1"/>
            <a:ext cx="11226188" cy="5253551"/>
          </a:xfrm>
          <a:prstGeom prst="round1Rect">
            <a:avLst/>
          </a:prstGeom>
          <a:solidFill>
            <a:srgbClr val="BCD6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a:p>
        </p:txBody>
      </p:sp>
      <p:sp>
        <p:nvSpPr>
          <p:cNvPr id="2" name="Title 1"/>
          <p:cNvSpPr>
            <a:spLocks noGrp="1"/>
          </p:cNvSpPr>
          <p:nvPr>
            <p:ph type="ctrTitle" hasCustomPrompt="1"/>
          </p:nvPr>
        </p:nvSpPr>
        <p:spPr>
          <a:xfrm>
            <a:off x="6150324" y="2626742"/>
            <a:ext cx="4165985" cy="1199369"/>
          </a:xfrm>
        </p:spPr>
        <p:txBody>
          <a:bodyPr anchor="b">
            <a:normAutofit/>
          </a:bodyPr>
          <a:lstStyle>
            <a:lvl1pPr algn="l">
              <a:defRPr sz="2400" b="1">
                <a:solidFill>
                  <a:schemeClr val="bg1"/>
                </a:solidFill>
                <a:latin typeface="Foco" panose="020B0504050202020203" pitchFamily="34" charset="-70"/>
              </a:defRPr>
            </a:lvl1pPr>
          </a:lstStyle>
          <a:p>
            <a:r>
              <a:rPr lang="en-US" dirty="0"/>
              <a:t>CLICK TO EDIT MASTER TITLE STYLE</a:t>
            </a:r>
          </a:p>
        </p:txBody>
      </p:sp>
      <p:sp>
        <p:nvSpPr>
          <p:cNvPr id="3" name="Subtitle 2"/>
          <p:cNvSpPr>
            <a:spLocks noGrp="1"/>
          </p:cNvSpPr>
          <p:nvPr>
            <p:ph type="subTitle" idx="1"/>
          </p:nvPr>
        </p:nvSpPr>
        <p:spPr>
          <a:xfrm>
            <a:off x="6150324" y="4014093"/>
            <a:ext cx="4165985" cy="1239459"/>
          </a:xfrm>
        </p:spPr>
        <p:txBody>
          <a:bodyPr anchor="t">
            <a:normAutofit/>
          </a:bodyPr>
          <a:lstStyle>
            <a:lvl1pPr marL="0" indent="0" algn="l">
              <a:buNone/>
              <a:defRPr sz="2133">
                <a:solidFill>
                  <a:srgbClr val="08B297"/>
                </a:solidFill>
                <a:latin typeface="Foco" panose="020B0504050202020203" pitchFamily="34" charset="-7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US" dirty="0"/>
          </a:p>
        </p:txBody>
      </p:sp>
      <p:sp>
        <p:nvSpPr>
          <p:cNvPr id="8" name="Slide Number Placeholder 5"/>
          <p:cNvSpPr txBox="1">
            <a:spLocks/>
          </p:cNvSpPr>
          <p:nvPr userDrawn="1"/>
        </p:nvSpPr>
        <p:spPr>
          <a:xfrm>
            <a:off x="8350681" y="4615706"/>
            <a:ext cx="702129" cy="274637"/>
          </a:xfrm>
          <a:prstGeom prst="rect">
            <a:avLst/>
          </a:prstGeom>
        </p:spPr>
        <p:txBody>
          <a:bodyPr vert="horz" lIns="91440" tIns="45720" rIns="91440" bIns="45720" rtlCol="0" anchor="ctr"/>
          <a:lstStyle>
            <a:defPPr>
              <a:defRPr lang="en-US"/>
            </a:defPPr>
            <a:lvl1pPr marL="0" algn="ctr" defTabSz="457200" rtl="0" eaLnBrk="1" latinLnBrk="0" hangingPunct="1">
              <a:defRPr sz="1400" kern="1200">
                <a:solidFill>
                  <a:srgbClr val="08B297"/>
                </a:solidFill>
                <a:latin typeface="Foco" panose="020B0504050202020203" pitchFamily="34" charset="-7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lt-LT" sz="1400" dirty="0"/>
          </a:p>
        </p:txBody>
      </p:sp>
      <p:sp>
        <p:nvSpPr>
          <p:cNvPr id="11" name="Date Placeholder 6"/>
          <p:cNvSpPr>
            <a:spLocks noGrp="1"/>
          </p:cNvSpPr>
          <p:nvPr>
            <p:ph type="dt" sz="half" idx="10"/>
          </p:nvPr>
        </p:nvSpPr>
        <p:spPr>
          <a:xfrm>
            <a:off x="6150323" y="6171612"/>
            <a:ext cx="2743200" cy="365125"/>
          </a:xfrm>
          <a:prstGeom prst="rect">
            <a:avLst/>
          </a:prstGeom>
        </p:spPr>
        <p:txBody>
          <a:bodyPr/>
          <a:lstStyle>
            <a:lvl1pPr>
              <a:defRPr>
                <a:solidFill>
                  <a:srgbClr val="BCD631"/>
                </a:solidFill>
              </a:defRPr>
            </a:lvl1pPr>
          </a:lstStyle>
          <a:p>
            <a:endParaRPr lang="lt-LT" dirty="0"/>
          </a:p>
        </p:txBody>
      </p:sp>
      <p:sp>
        <p:nvSpPr>
          <p:cNvPr id="13" name="Slide Number Placeholder 5"/>
          <p:cNvSpPr txBox="1">
            <a:spLocks/>
          </p:cNvSpPr>
          <p:nvPr userDrawn="1"/>
        </p:nvSpPr>
        <p:spPr>
          <a:xfrm>
            <a:off x="11134239" y="6154274"/>
            <a:ext cx="936172" cy="366183"/>
          </a:xfrm>
          <a:prstGeom prst="rect">
            <a:avLst/>
          </a:prstGeom>
        </p:spPr>
        <p:txBody>
          <a:bodyPr vert="horz" lIns="121920" tIns="60960" rIns="121920" bIns="60960" rtlCol="0" anchor="ctr"/>
          <a:lstStyle>
            <a:defPPr>
              <a:defRPr lang="en-US"/>
            </a:defPPr>
            <a:lvl1pPr marL="0" algn="ctr" defTabSz="342900" rtl="0" eaLnBrk="1" latinLnBrk="0" hangingPunct="1">
              <a:defRPr sz="1400" kern="1200">
                <a:solidFill>
                  <a:srgbClr val="08B297"/>
                </a:solidFill>
                <a:latin typeface="Foco" panose="020B0504050202020203" pitchFamily="34" charset="-70"/>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a:lstStyle>
          <a:p>
            <a:fld id="{9B303639-94B4-4FD1-BE97-274C781AB08B}" type="slidenum">
              <a:rPr lang="lt-LT" sz="1867" smtClean="0">
                <a:solidFill>
                  <a:srgbClr val="C0C0C0"/>
                </a:solidFill>
              </a:rPr>
              <a:pPr/>
              <a:t>‹#›</a:t>
            </a:fld>
            <a:endParaRPr lang="lt-LT" sz="1867" dirty="0">
              <a:solidFill>
                <a:srgbClr val="C0C0C0"/>
              </a:solidFill>
            </a:endParaRPr>
          </a:p>
        </p:txBody>
      </p:sp>
      <p:sp>
        <p:nvSpPr>
          <p:cNvPr id="10" name="Round Single Corner Rectangle 9"/>
          <p:cNvSpPr/>
          <p:nvPr userDrawn="1"/>
        </p:nvSpPr>
        <p:spPr>
          <a:xfrm flipV="1">
            <a:off x="9359423" y="-1"/>
            <a:ext cx="1866765" cy="5253551"/>
          </a:xfrm>
          <a:prstGeom prst="round1Rect">
            <a:avLst>
              <a:gd name="adj" fmla="val 50000"/>
            </a:avLst>
          </a:prstGeom>
          <a:solidFill>
            <a:srgbClr val="BCD6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a:p>
        </p:txBody>
      </p:sp>
    </p:spTree>
    <p:extLst>
      <p:ext uri="{BB962C8B-B14F-4D97-AF65-F5344CB8AC3E}">
        <p14:creationId xmlns:p14="http://schemas.microsoft.com/office/powerpoint/2010/main" val="40787610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Round Single Corner Rectangle 1"/>
          <p:cNvSpPr/>
          <p:nvPr userDrawn="1"/>
        </p:nvSpPr>
        <p:spPr>
          <a:xfrm rot="10800000">
            <a:off x="448083" y="-6"/>
            <a:ext cx="11743917" cy="1085953"/>
          </a:xfrm>
          <a:prstGeom prst="round1Rect">
            <a:avLst>
              <a:gd name="adj" fmla="val 45930"/>
            </a:avLst>
          </a:prstGeom>
          <a:solidFill>
            <a:srgbClr val="BCD6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en-US" sz="1867" dirty="0">
              <a:solidFill>
                <a:schemeClr val="tx2"/>
              </a:solidFill>
              <a:latin typeface="Foco" panose="020B0504050202020203" pitchFamily="34" charset="-70"/>
              <a:cs typeface="Arial" panose="020B0604020202020204" pitchFamily="34" charset="0"/>
            </a:endParaRPr>
          </a:p>
        </p:txBody>
      </p:sp>
      <p:sp>
        <p:nvSpPr>
          <p:cNvPr id="3" name="Content Placeholder 2"/>
          <p:cNvSpPr>
            <a:spLocks noGrp="1"/>
          </p:cNvSpPr>
          <p:nvPr>
            <p:ph idx="1" hasCustomPrompt="1"/>
          </p:nvPr>
        </p:nvSpPr>
        <p:spPr>
          <a:xfrm>
            <a:off x="864000" y="1294227"/>
            <a:ext cx="3814648" cy="4103548"/>
          </a:xfrm>
        </p:spPr>
        <p:txBody>
          <a:bodyPr anchor="ctr">
            <a:noAutofit/>
          </a:bodyPr>
          <a:lstStyle>
            <a:lvl2pPr>
              <a:buClr>
                <a:srgbClr val="BCD631"/>
              </a:buClr>
              <a:defRPr sz="2400" b="1">
                <a:solidFill>
                  <a:srgbClr val="BCD631"/>
                </a:solidFill>
                <a:latin typeface="Foco" panose="020B0504050202020203" pitchFamily="34" charset="-70"/>
              </a:defRPr>
            </a:lvl2pPr>
            <a:lvl3pPr>
              <a:buClr>
                <a:srgbClr val="BCD631"/>
              </a:buClr>
              <a:defRPr>
                <a:latin typeface="Foco Light" panose="020B0304050202020203" pitchFamily="34" charset="-70"/>
              </a:defRPr>
            </a:lvl3pPr>
            <a:lvl4pPr>
              <a:buClr>
                <a:srgbClr val="BCD631"/>
              </a:buClr>
              <a:defRPr>
                <a:latin typeface="Foco Light" panose="020B0304050202020203" pitchFamily="34" charset="-70"/>
              </a:defRPr>
            </a:lvl4pPr>
            <a:lvl5pPr>
              <a:buClr>
                <a:srgbClr val="BCD631"/>
              </a:buClr>
              <a:defRPr>
                <a:latin typeface="Foco Light" panose="020B0304050202020203" pitchFamily="34" charset="-70"/>
              </a:defRPr>
            </a:lvl5pPr>
          </a:lstStyle>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p:cNvSpPr txBox="1">
            <a:spLocks/>
          </p:cNvSpPr>
          <p:nvPr userDrawn="1"/>
        </p:nvSpPr>
        <p:spPr>
          <a:xfrm>
            <a:off x="11134239" y="6154274"/>
            <a:ext cx="936172" cy="366183"/>
          </a:xfrm>
          <a:prstGeom prst="rect">
            <a:avLst/>
          </a:prstGeom>
        </p:spPr>
        <p:txBody>
          <a:bodyPr vert="horz" lIns="121920" tIns="60960" rIns="121920" bIns="60960" rtlCol="0" anchor="ctr"/>
          <a:lstStyle>
            <a:defPPr>
              <a:defRPr lang="en-US"/>
            </a:defPPr>
            <a:lvl1pPr marL="0" algn="ctr" defTabSz="342900" rtl="0" eaLnBrk="1" latinLnBrk="0" hangingPunct="1">
              <a:defRPr sz="1400" kern="1200">
                <a:solidFill>
                  <a:srgbClr val="08B297"/>
                </a:solidFill>
                <a:latin typeface="Foco" panose="020B0504050202020203" pitchFamily="34" charset="-70"/>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a:lstStyle>
          <a:p>
            <a:fld id="{9B303639-94B4-4FD1-BE97-274C781AB08B}" type="slidenum">
              <a:rPr lang="lt-LT" sz="1867" smtClean="0">
                <a:solidFill>
                  <a:srgbClr val="C0C0C0"/>
                </a:solidFill>
              </a:rPr>
              <a:pPr/>
              <a:t>‹#›</a:t>
            </a:fld>
            <a:endParaRPr lang="lt-LT" sz="1867" dirty="0">
              <a:solidFill>
                <a:srgbClr val="C0C0C0"/>
              </a:solidFill>
            </a:endParaRPr>
          </a:p>
        </p:txBody>
      </p:sp>
    </p:spTree>
    <p:extLst>
      <p:ext uri="{BB962C8B-B14F-4D97-AF65-F5344CB8AC3E}">
        <p14:creationId xmlns:p14="http://schemas.microsoft.com/office/powerpoint/2010/main" val="37768961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2" name="Round Single Corner Rectangle 1"/>
          <p:cNvSpPr/>
          <p:nvPr userDrawn="1"/>
        </p:nvSpPr>
        <p:spPr>
          <a:xfrm rot="10800000">
            <a:off x="448083" y="-6"/>
            <a:ext cx="11743917" cy="1085953"/>
          </a:xfrm>
          <a:prstGeom prst="round1Rect">
            <a:avLst>
              <a:gd name="adj" fmla="val 45930"/>
            </a:avLst>
          </a:prstGeom>
          <a:solidFill>
            <a:srgbClr val="BCD6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en-US" sz="1867" dirty="0">
              <a:solidFill>
                <a:schemeClr val="tx2"/>
              </a:solidFill>
              <a:latin typeface="Foco" panose="020B0504050202020203" pitchFamily="34" charset="-70"/>
              <a:cs typeface="Arial" panose="020B0604020202020204" pitchFamily="34" charset="0"/>
            </a:endParaRPr>
          </a:p>
        </p:txBody>
      </p:sp>
      <p:sp>
        <p:nvSpPr>
          <p:cNvPr id="3" name="Content Placeholder 2"/>
          <p:cNvSpPr>
            <a:spLocks noGrp="1"/>
          </p:cNvSpPr>
          <p:nvPr>
            <p:ph idx="1" hasCustomPrompt="1"/>
          </p:nvPr>
        </p:nvSpPr>
        <p:spPr>
          <a:xfrm>
            <a:off x="864000" y="1294227"/>
            <a:ext cx="3814648" cy="4103548"/>
          </a:xfrm>
        </p:spPr>
        <p:txBody>
          <a:bodyPr anchor="ctr">
            <a:noAutofit/>
          </a:bodyPr>
          <a:lstStyle>
            <a:lvl2pPr>
              <a:buClr>
                <a:srgbClr val="BCD631"/>
              </a:buClr>
              <a:defRPr sz="2400" b="1">
                <a:solidFill>
                  <a:srgbClr val="BCD631"/>
                </a:solidFill>
                <a:latin typeface="Foco" panose="020B0504050202020203" pitchFamily="34" charset="-70"/>
              </a:defRPr>
            </a:lvl2pPr>
            <a:lvl3pPr>
              <a:buClr>
                <a:srgbClr val="BCD631"/>
              </a:buClr>
              <a:defRPr>
                <a:latin typeface="Foco Light" panose="020B0304050202020203" pitchFamily="34" charset="-70"/>
              </a:defRPr>
            </a:lvl3pPr>
            <a:lvl4pPr>
              <a:buClr>
                <a:srgbClr val="BCD631"/>
              </a:buClr>
              <a:defRPr>
                <a:latin typeface="Foco Light" panose="020B0304050202020203" pitchFamily="34" charset="-70"/>
              </a:defRPr>
            </a:lvl4pPr>
            <a:lvl5pPr>
              <a:buClr>
                <a:srgbClr val="BCD631"/>
              </a:buClr>
              <a:defRPr>
                <a:latin typeface="Foco Light" panose="020B0304050202020203" pitchFamily="34" charset="-70"/>
              </a:defRPr>
            </a:lvl5pPr>
          </a:lstStyle>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p:cNvSpPr txBox="1">
            <a:spLocks/>
          </p:cNvSpPr>
          <p:nvPr userDrawn="1"/>
        </p:nvSpPr>
        <p:spPr>
          <a:xfrm>
            <a:off x="11134239" y="6154274"/>
            <a:ext cx="936172" cy="366183"/>
          </a:xfrm>
          <a:prstGeom prst="rect">
            <a:avLst/>
          </a:prstGeom>
        </p:spPr>
        <p:txBody>
          <a:bodyPr vert="horz" lIns="121920" tIns="60960" rIns="121920" bIns="60960" rtlCol="0" anchor="ctr"/>
          <a:lstStyle>
            <a:defPPr>
              <a:defRPr lang="en-US"/>
            </a:defPPr>
            <a:lvl1pPr marL="0" algn="ctr" defTabSz="342900" rtl="0" eaLnBrk="1" latinLnBrk="0" hangingPunct="1">
              <a:defRPr sz="1400" kern="1200">
                <a:solidFill>
                  <a:srgbClr val="08B297"/>
                </a:solidFill>
                <a:latin typeface="Foco" panose="020B0504050202020203" pitchFamily="34" charset="-70"/>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a:lstStyle>
          <a:p>
            <a:fld id="{9B303639-94B4-4FD1-BE97-274C781AB08B}" type="slidenum">
              <a:rPr lang="lt-LT" sz="1867" smtClean="0">
                <a:solidFill>
                  <a:srgbClr val="C0C0C0"/>
                </a:solidFill>
              </a:rPr>
              <a:pPr/>
              <a:t>‹#›</a:t>
            </a:fld>
            <a:endParaRPr lang="lt-LT" sz="1867" dirty="0">
              <a:solidFill>
                <a:srgbClr val="C0C0C0"/>
              </a:solidFill>
            </a:endParaRPr>
          </a:p>
        </p:txBody>
      </p:sp>
    </p:spTree>
    <p:extLst>
      <p:ext uri="{BB962C8B-B14F-4D97-AF65-F5344CB8AC3E}">
        <p14:creationId xmlns:p14="http://schemas.microsoft.com/office/powerpoint/2010/main" val="17603302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2" name="Round Single Corner Rectangle 1"/>
          <p:cNvSpPr/>
          <p:nvPr userDrawn="1"/>
        </p:nvSpPr>
        <p:spPr>
          <a:xfrm rot="10800000">
            <a:off x="448083" y="-6"/>
            <a:ext cx="11743917" cy="1085953"/>
          </a:xfrm>
          <a:prstGeom prst="round1Rect">
            <a:avLst>
              <a:gd name="adj" fmla="val 45930"/>
            </a:avLst>
          </a:prstGeom>
          <a:solidFill>
            <a:srgbClr val="BCD6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en-US" sz="1867" dirty="0">
              <a:solidFill>
                <a:schemeClr val="tx2"/>
              </a:solidFill>
              <a:latin typeface="Foco" panose="020B0504050202020203" pitchFamily="34" charset="-70"/>
              <a:cs typeface="Arial" panose="020B0604020202020204" pitchFamily="34" charset="0"/>
            </a:endParaRPr>
          </a:p>
        </p:txBody>
      </p:sp>
      <p:sp>
        <p:nvSpPr>
          <p:cNvPr id="3" name="Content Placeholder 2"/>
          <p:cNvSpPr>
            <a:spLocks noGrp="1"/>
          </p:cNvSpPr>
          <p:nvPr>
            <p:ph idx="1" hasCustomPrompt="1"/>
          </p:nvPr>
        </p:nvSpPr>
        <p:spPr>
          <a:xfrm>
            <a:off x="864000" y="1294227"/>
            <a:ext cx="3814648" cy="4103548"/>
          </a:xfrm>
        </p:spPr>
        <p:txBody>
          <a:bodyPr anchor="ctr">
            <a:noAutofit/>
          </a:bodyPr>
          <a:lstStyle>
            <a:lvl2pPr>
              <a:buClr>
                <a:srgbClr val="BCD631"/>
              </a:buClr>
              <a:defRPr sz="2400" b="1">
                <a:solidFill>
                  <a:srgbClr val="BCD631"/>
                </a:solidFill>
                <a:latin typeface="Foco" panose="020B0504050202020203" pitchFamily="34" charset="-70"/>
              </a:defRPr>
            </a:lvl2pPr>
            <a:lvl3pPr>
              <a:buClr>
                <a:srgbClr val="BCD631"/>
              </a:buClr>
              <a:defRPr>
                <a:latin typeface="Foco Light" panose="020B0304050202020203" pitchFamily="34" charset="-70"/>
              </a:defRPr>
            </a:lvl3pPr>
            <a:lvl4pPr>
              <a:buClr>
                <a:srgbClr val="BCD631"/>
              </a:buClr>
              <a:defRPr>
                <a:latin typeface="Foco Light" panose="020B0304050202020203" pitchFamily="34" charset="-70"/>
              </a:defRPr>
            </a:lvl4pPr>
            <a:lvl5pPr>
              <a:buClr>
                <a:srgbClr val="BCD631"/>
              </a:buClr>
              <a:defRPr>
                <a:latin typeface="Foco Light" panose="020B0304050202020203" pitchFamily="34" charset="-70"/>
              </a:defRPr>
            </a:lvl5pPr>
          </a:lstStyle>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p:cNvSpPr txBox="1">
            <a:spLocks/>
          </p:cNvSpPr>
          <p:nvPr userDrawn="1"/>
        </p:nvSpPr>
        <p:spPr>
          <a:xfrm>
            <a:off x="11134239" y="6154274"/>
            <a:ext cx="936172" cy="366183"/>
          </a:xfrm>
          <a:prstGeom prst="rect">
            <a:avLst/>
          </a:prstGeom>
        </p:spPr>
        <p:txBody>
          <a:bodyPr vert="horz" lIns="121920" tIns="60960" rIns="121920" bIns="60960" rtlCol="0" anchor="ctr"/>
          <a:lstStyle>
            <a:defPPr>
              <a:defRPr lang="en-US"/>
            </a:defPPr>
            <a:lvl1pPr marL="0" algn="ctr" defTabSz="342900" rtl="0" eaLnBrk="1" latinLnBrk="0" hangingPunct="1">
              <a:defRPr sz="1400" kern="1200">
                <a:solidFill>
                  <a:srgbClr val="08B297"/>
                </a:solidFill>
                <a:latin typeface="Foco" panose="020B0504050202020203" pitchFamily="34" charset="-70"/>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a:lstStyle>
          <a:p>
            <a:fld id="{9B303639-94B4-4FD1-BE97-274C781AB08B}" type="slidenum">
              <a:rPr lang="lt-LT" sz="1867" smtClean="0">
                <a:solidFill>
                  <a:srgbClr val="C0C0C0"/>
                </a:solidFill>
              </a:rPr>
              <a:pPr/>
              <a:t>‹#›</a:t>
            </a:fld>
            <a:endParaRPr lang="lt-LT" sz="1867" dirty="0">
              <a:solidFill>
                <a:srgbClr val="C0C0C0"/>
              </a:solidFill>
            </a:endParaRPr>
          </a:p>
        </p:txBody>
      </p:sp>
    </p:spTree>
    <p:extLst>
      <p:ext uri="{BB962C8B-B14F-4D97-AF65-F5344CB8AC3E}">
        <p14:creationId xmlns:p14="http://schemas.microsoft.com/office/powerpoint/2010/main" val="27715741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864000" y="1294227"/>
            <a:ext cx="3814648" cy="4103548"/>
          </a:xfrm>
        </p:spPr>
        <p:txBody>
          <a:bodyPr anchor="ctr">
            <a:noAutofit/>
          </a:bodyPr>
          <a:lstStyle>
            <a:lvl2pPr>
              <a:buClr>
                <a:srgbClr val="BCD631"/>
              </a:buClr>
              <a:defRPr sz="2400" b="1">
                <a:solidFill>
                  <a:srgbClr val="BCD631"/>
                </a:solidFill>
                <a:latin typeface="Foco" panose="020B0504050202020203" pitchFamily="34" charset="-70"/>
              </a:defRPr>
            </a:lvl2pPr>
            <a:lvl3pPr>
              <a:buClr>
                <a:srgbClr val="BCD631"/>
              </a:buClr>
              <a:defRPr>
                <a:latin typeface="Foco" panose="020B0504050202020203" pitchFamily="34" charset="-70"/>
              </a:defRPr>
            </a:lvl3pPr>
            <a:lvl4pPr>
              <a:buClr>
                <a:srgbClr val="BCD631"/>
              </a:buClr>
              <a:defRPr>
                <a:latin typeface="Foco" panose="020B0504050202020203" pitchFamily="34" charset="-70"/>
              </a:defRPr>
            </a:lvl4pPr>
            <a:lvl5pPr>
              <a:buClr>
                <a:srgbClr val="BCD631"/>
              </a:buClr>
              <a:defRPr>
                <a:latin typeface="Foco" panose="020B0504050202020203" pitchFamily="34" charset="-70"/>
              </a:defRPr>
            </a:lvl5pPr>
          </a:lstStyle>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Box 7">
            <a:extLst>
              <a:ext uri="{FF2B5EF4-FFF2-40B4-BE49-F238E27FC236}">
                <a16:creationId xmlns:a16="http://schemas.microsoft.com/office/drawing/2014/main" id="{27A55F67-3862-46B5-9FDC-C0ABF6469121}"/>
              </a:ext>
            </a:extLst>
          </p:cNvPr>
          <p:cNvSpPr txBox="1"/>
          <p:nvPr userDrawn="1"/>
        </p:nvSpPr>
        <p:spPr>
          <a:xfrm>
            <a:off x="0" y="306159"/>
            <a:ext cx="12192000" cy="432000"/>
          </a:xfrm>
          <a:prstGeom prst="rect">
            <a:avLst/>
          </a:prstGeom>
          <a:solidFill>
            <a:srgbClr val="633F17"/>
          </a:solidFill>
        </p:spPr>
        <p:txBody>
          <a:bodyPr wrap="square" lIns="504000" rtlCol="0" anchor="ctr">
            <a:noAutofit/>
          </a:bodyPr>
          <a:lstStyle/>
          <a:p>
            <a:pPr>
              <a:defRPr/>
            </a:pPr>
            <a:endParaRPr lang="en-US" sz="2267" dirty="0">
              <a:solidFill>
                <a:srgbClr val="FFF6DD"/>
              </a:solidFill>
              <a:latin typeface="Foco" panose="020B0504050202020203" pitchFamily="34" charset="-70"/>
              <a:cs typeface="Arial" panose="020B0604020202020204" pitchFamily="34" charset="0"/>
            </a:endParaRPr>
          </a:p>
        </p:txBody>
      </p:sp>
      <p:sp>
        <p:nvSpPr>
          <p:cNvPr id="7" name="Slide Number Placeholder 5"/>
          <p:cNvSpPr txBox="1">
            <a:spLocks/>
          </p:cNvSpPr>
          <p:nvPr userDrawn="1"/>
        </p:nvSpPr>
        <p:spPr>
          <a:xfrm>
            <a:off x="11134239" y="6154274"/>
            <a:ext cx="936172" cy="366183"/>
          </a:xfrm>
          <a:prstGeom prst="rect">
            <a:avLst/>
          </a:prstGeom>
        </p:spPr>
        <p:txBody>
          <a:bodyPr vert="horz" lIns="121920" tIns="60960" rIns="121920" bIns="60960" rtlCol="0" anchor="ctr"/>
          <a:lstStyle>
            <a:defPPr>
              <a:defRPr lang="en-US"/>
            </a:defPPr>
            <a:lvl1pPr marL="0" algn="ctr" defTabSz="342900" rtl="0" eaLnBrk="1" latinLnBrk="0" hangingPunct="1">
              <a:defRPr sz="1400" kern="1200">
                <a:solidFill>
                  <a:srgbClr val="08B297"/>
                </a:solidFill>
                <a:latin typeface="Foco" panose="020B0504050202020203" pitchFamily="34" charset="-70"/>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a:lstStyle>
          <a:p>
            <a:fld id="{9B303639-94B4-4FD1-BE97-274C781AB08B}" type="slidenum">
              <a:rPr lang="lt-LT" sz="1867" smtClean="0"/>
              <a:pPr/>
              <a:t>‹#›</a:t>
            </a:fld>
            <a:endParaRPr lang="lt-LT" sz="1867" dirty="0"/>
          </a:p>
        </p:txBody>
      </p:sp>
    </p:spTree>
    <p:extLst>
      <p:ext uri="{BB962C8B-B14F-4D97-AF65-F5344CB8AC3E}">
        <p14:creationId xmlns:p14="http://schemas.microsoft.com/office/powerpoint/2010/main" val="1136835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864000" y="1294227"/>
            <a:ext cx="3814648" cy="4103548"/>
          </a:xfrm>
        </p:spPr>
        <p:txBody>
          <a:bodyPr anchor="ctr">
            <a:noAutofit/>
          </a:bodyPr>
          <a:lstStyle>
            <a:lvl2pPr>
              <a:buClr>
                <a:srgbClr val="BCD631"/>
              </a:buClr>
              <a:defRPr sz="2400" b="1">
                <a:solidFill>
                  <a:srgbClr val="BCD631"/>
                </a:solidFill>
                <a:latin typeface="Foco" panose="020B0504050202020203" pitchFamily="34" charset="-70"/>
              </a:defRPr>
            </a:lvl2pPr>
            <a:lvl3pPr>
              <a:buClr>
                <a:srgbClr val="BCD631"/>
              </a:buClr>
              <a:defRPr>
                <a:latin typeface="Foco" panose="020B0504050202020203" pitchFamily="34" charset="-70"/>
              </a:defRPr>
            </a:lvl3pPr>
            <a:lvl4pPr>
              <a:buClr>
                <a:srgbClr val="BCD631"/>
              </a:buClr>
              <a:defRPr>
                <a:latin typeface="Foco" panose="020B0504050202020203" pitchFamily="34" charset="-70"/>
              </a:defRPr>
            </a:lvl4pPr>
            <a:lvl5pPr>
              <a:buClr>
                <a:srgbClr val="BCD631"/>
              </a:buClr>
              <a:defRPr>
                <a:latin typeface="Foco" panose="020B0504050202020203" pitchFamily="34" charset="-70"/>
              </a:defRPr>
            </a:lvl5pPr>
          </a:lstStyle>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Box 7">
            <a:extLst>
              <a:ext uri="{FF2B5EF4-FFF2-40B4-BE49-F238E27FC236}">
                <a16:creationId xmlns:a16="http://schemas.microsoft.com/office/drawing/2014/main" id="{27A55F67-3862-46B5-9FDC-C0ABF6469121}"/>
              </a:ext>
            </a:extLst>
          </p:cNvPr>
          <p:cNvSpPr txBox="1"/>
          <p:nvPr userDrawn="1"/>
        </p:nvSpPr>
        <p:spPr>
          <a:xfrm>
            <a:off x="0" y="306159"/>
            <a:ext cx="12192000" cy="432000"/>
          </a:xfrm>
          <a:prstGeom prst="rect">
            <a:avLst/>
          </a:prstGeom>
          <a:solidFill>
            <a:srgbClr val="633F17"/>
          </a:solidFill>
        </p:spPr>
        <p:txBody>
          <a:bodyPr wrap="square" lIns="504000" rtlCol="0" anchor="ctr">
            <a:noAutofit/>
          </a:bodyPr>
          <a:lstStyle/>
          <a:p>
            <a:pPr>
              <a:defRPr/>
            </a:pPr>
            <a:endParaRPr lang="en-US" sz="2267" dirty="0">
              <a:solidFill>
                <a:srgbClr val="FFF6DD"/>
              </a:solidFill>
              <a:latin typeface="Foco" panose="020B0504050202020203" pitchFamily="34" charset="-70"/>
              <a:cs typeface="Arial" panose="020B0604020202020204" pitchFamily="34" charset="0"/>
            </a:endParaRPr>
          </a:p>
        </p:txBody>
      </p:sp>
      <p:sp>
        <p:nvSpPr>
          <p:cNvPr id="7" name="Slide Number Placeholder 5"/>
          <p:cNvSpPr txBox="1">
            <a:spLocks/>
          </p:cNvSpPr>
          <p:nvPr userDrawn="1"/>
        </p:nvSpPr>
        <p:spPr>
          <a:xfrm>
            <a:off x="11134239" y="6154274"/>
            <a:ext cx="936172" cy="366183"/>
          </a:xfrm>
          <a:prstGeom prst="rect">
            <a:avLst/>
          </a:prstGeom>
        </p:spPr>
        <p:txBody>
          <a:bodyPr vert="horz" lIns="121920" tIns="60960" rIns="121920" bIns="60960" rtlCol="0" anchor="ctr"/>
          <a:lstStyle>
            <a:defPPr>
              <a:defRPr lang="en-US"/>
            </a:defPPr>
            <a:lvl1pPr marL="0" algn="ctr" defTabSz="342900" rtl="0" eaLnBrk="1" latinLnBrk="0" hangingPunct="1">
              <a:defRPr sz="1400" kern="1200">
                <a:solidFill>
                  <a:srgbClr val="08B297"/>
                </a:solidFill>
                <a:latin typeface="Foco" panose="020B0504050202020203" pitchFamily="34" charset="-70"/>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a:lstStyle>
          <a:p>
            <a:fld id="{9B303639-94B4-4FD1-BE97-274C781AB08B}" type="slidenum">
              <a:rPr lang="lt-LT" sz="1867" smtClean="0"/>
              <a:pPr/>
              <a:t>‹#›</a:t>
            </a:fld>
            <a:endParaRPr lang="lt-LT" sz="1867" dirty="0"/>
          </a:p>
        </p:txBody>
      </p:sp>
    </p:spTree>
    <p:extLst>
      <p:ext uri="{BB962C8B-B14F-4D97-AF65-F5344CB8AC3E}">
        <p14:creationId xmlns:p14="http://schemas.microsoft.com/office/powerpoint/2010/main" val="2856766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1CD78-3A48-452A-8A38-73F20F028C68}"/>
              </a:ext>
            </a:extLst>
          </p:cNvPr>
          <p:cNvSpPr>
            <a:spLocks noGrp="1"/>
          </p:cNvSpPr>
          <p:nvPr>
            <p:ph type="title"/>
          </p:nvPr>
        </p:nvSpPr>
        <p:spPr/>
        <p:txBody>
          <a:bodyPr/>
          <a:lstStyle/>
          <a:p>
            <a:r>
              <a:rPr lang="en-US"/>
              <a:t>Click to edit Master title style</a:t>
            </a:r>
            <a:endParaRPr lang="lt-LT"/>
          </a:p>
        </p:txBody>
      </p:sp>
      <p:sp>
        <p:nvSpPr>
          <p:cNvPr id="3" name="Content Placeholder 2">
            <a:extLst>
              <a:ext uri="{FF2B5EF4-FFF2-40B4-BE49-F238E27FC236}">
                <a16:creationId xmlns:a16="http://schemas.microsoft.com/office/drawing/2014/main" id="{FB5961DC-9B3A-416C-B0C7-81EBA32B8DD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3F8BABB2-8E3B-41D3-A097-E5DDDF301852}"/>
              </a:ext>
            </a:extLst>
          </p:cNvPr>
          <p:cNvSpPr>
            <a:spLocks noGrp="1"/>
          </p:cNvSpPr>
          <p:nvPr>
            <p:ph type="dt" sz="half" idx="10"/>
          </p:nvPr>
        </p:nvSpPr>
        <p:spPr/>
        <p:txBody>
          <a:bodyPr/>
          <a:lstStyle/>
          <a:p>
            <a:fld id="{C2DA03F4-49D6-4ADB-BC19-C6370D13FC72}" type="datetimeFigureOut">
              <a:rPr lang="lt-LT" smtClean="0"/>
              <a:t>2021-12-01</a:t>
            </a:fld>
            <a:endParaRPr lang="lt-LT"/>
          </a:p>
        </p:txBody>
      </p:sp>
      <p:sp>
        <p:nvSpPr>
          <p:cNvPr id="5" name="Footer Placeholder 4">
            <a:extLst>
              <a:ext uri="{FF2B5EF4-FFF2-40B4-BE49-F238E27FC236}">
                <a16:creationId xmlns:a16="http://schemas.microsoft.com/office/drawing/2014/main" id="{3872E048-5555-4C15-B48C-92ACE60CEBCE}"/>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228D0AA2-19B3-4D4F-926C-69B120C0885F}"/>
              </a:ext>
            </a:extLst>
          </p:cNvPr>
          <p:cNvSpPr>
            <a:spLocks noGrp="1"/>
          </p:cNvSpPr>
          <p:nvPr>
            <p:ph type="sldNum" sz="quarter" idx="12"/>
          </p:nvPr>
        </p:nvSpPr>
        <p:spPr/>
        <p:txBody>
          <a:bodyPr/>
          <a:lstStyle/>
          <a:p>
            <a:fld id="{116F262E-15F3-4E3D-9B73-0F65F9311CAA}" type="slidenum">
              <a:rPr lang="lt-LT" smtClean="0"/>
              <a:t>‹#›</a:t>
            </a:fld>
            <a:endParaRPr lang="lt-LT"/>
          </a:p>
        </p:txBody>
      </p:sp>
    </p:spTree>
    <p:extLst>
      <p:ext uri="{BB962C8B-B14F-4D97-AF65-F5344CB8AC3E}">
        <p14:creationId xmlns:p14="http://schemas.microsoft.com/office/powerpoint/2010/main" val="1631643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7BEA2-5344-45F9-8F4F-8E2157C7D23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t-LT"/>
          </a:p>
        </p:txBody>
      </p:sp>
      <p:sp>
        <p:nvSpPr>
          <p:cNvPr id="3" name="Text Placeholder 2">
            <a:extLst>
              <a:ext uri="{FF2B5EF4-FFF2-40B4-BE49-F238E27FC236}">
                <a16:creationId xmlns:a16="http://schemas.microsoft.com/office/drawing/2014/main" id="{89AAA86F-F6F3-4DF4-8FF7-B42D9E7E58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C299E4-7202-45CE-BCA1-900D2F488D15}"/>
              </a:ext>
            </a:extLst>
          </p:cNvPr>
          <p:cNvSpPr>
            <a:spLocks noGrp="1"/>
          </p:cNvSpPr>
          <p:nvPr>
            <p:ph type="dt" sz="half" idx="10"/>
          </p:nvPr>
        </p:nvSpPr>
        <p:spPr/>
        <p:txBody>
          <a:bodyPr/>
          <a:lstStyle/>
          <a:p>
            <a:fld id="{C2DA03F4-49D6-4ADB-BC19-C6370D13FC72}" type="datetimeFigureOut">
              <a:rPr lang="lt-LT" smtClean="0"/>
              <a:t>2021-12-01</a:t>
            </a:fld>
            <a:endParaRPr lang="lt-LT"/>
          </a:p>
        </p:txBody>
      </p:sp>
      <p:sp>
        <p:nvSpPr>
          <p:cNvPr id="5" name="Footer Placeholder 4">
            <a:extLst>
              <a:ext uri="{FF2B5EF4-FFF2-40B4-BE49-F238E27FC236}">
                <a16:creationId xmlns:a16="http://schemas.microsoft.com/office/drawing/2014/main" id="{3987AAEC-01A8-43D3-B6BA-0B04404D9E9C}"/>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2A48BF72-54FC-4E41-8C11-A689F05C8623}"/>
              </a:ext>
            </a:extLst>
          </p:cNvPr>
          <p:cNvSpPr>
            <a:spLocks noGrp="1"/>
          </p:cNvSpPr>
          <p:nvPr>
            <p:ph type="sldNum" sz="quarter" idx="12"/>
          </p:nvPr>
        </p:nvSpPr>
        <p:spPr/>
        <p:txBody>
          <a:bodyPr/>
          <a:lstStyle/>
          <a:p>
            <a:fld id="{116F262E-15F3-4E3D-9B73-0F65F9311CAA}" type="slidenum">
              <a:rPr lang="lt-LT" smtClean="0"/>
              <a:t>‹#›</a:t>
            </a:fld>
            <a:endParaRPr lang="lt-LT"/>
          </a:p>
        </p:txBody>
      </p:sp>
    </p:spTree>
    <p:extLst>
      <p:ext uri="{BB962C8B-B14F-4D97-AF65-F5344CB8AC3E}">
        <p14:creationId xmlns:p14="http://schemas.microsoft.com/office/powerpoint/2010/main" val="1664164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4C0A6-98AC-4AED-973C-ACEB3307FB1B}"/>
              </a:ext>
            </a:extLst>
          </p:cNvPr>
          <p:cNvSpPr>
            <a:spLocks noGrp="1"/>
          </p:cNvSpPr>
          <p:nvPr>
            <p:ph type="title"/>
          </p:nvPr>
        </p:nvSpPr>
        <p:spPr/>
        <p:txBody>
          <a:bodyPr/>
          <a:lstStyle/>
          <a:p>
            <a:r>
              <a:rPr lang="en-US"/>
              <a:t>Click to edit Master title style</a:t>
            </a:r>
            <a:endParaRPr lang="lt-LT"/>
          </a:p>
        </p:txBody>
      </p:sp>
      <p:sp>
        <p:nvSpPr>
          <p:cNvPr id="3" name="Content Placeholder 2">
            <a:extLst>
              <a:ext uri="{FF2B5EF4-FFF2-40B4-BE49-F238E27FC236}">
                <a16:creationId xmlns:a16="http://schemas.microsoft.com/office/drawing/2014/main" id="{DDBAC24B-8317-40E9-A8F3-4D376B63EC4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Content Placeholder 3">
            <a:extLst>
              <a:ext uri="{FF2B5EF4-FFF2-40B4-BE49-F238E27FC236}">
                <a16:creationId xmlns:a16="http://schemas.microsoft.com/office/drawing/2014/main" id="{907822AC-0BCE-482B-BB5A-D75196F1B1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Date Placeholder 4">
            <a:extLst>
              <a:ext uri="{FF2B5EF4-FFF2-40B4-BE49-F238E27FC236}">
                <a16:creationId xmlns:a16="http://schemas.microsoft.com/office/drawing/2014/main" id="{D5ADCC62-B553-4482-BAE2-7BD6C69DA032}"/>
              </a:ext>
            </a:extLst>
          </p:cNvPr>
          <p:cNvSpPr>
            <a:spLocks noGrp="1"/>
          </p:cNvSpPr>
          <p:nvPr>
            <p:ph type="dt" sz="half" idx="10"/>
          </p:nvPr>
        </p:nvSpPr>
        <p:spPr/>
        <p:txBody>
          <a:bodyPr/>
          <a:lstStyle/>
          <a:p>
            <a:fld id="{C2DA03F4-49D6-4ADB-BC19-C6370D13FC72}" type="datetimeFigureOut">
              <a:rPr lang="lt-LT" smtClean="0"/>
              <a:t>2021-12-01</a:t>
            </a:fld>
            <a:endParaRPr lang="lt-LT"/>
          </a:p>
        </p:txBody>
      </p:sp>
      <p:sp>
        <p:nvSpPr>
          <p:cNvPr id="6" name="Footer Placeholder 5">
            <a:extLst>
              <a:ext uri="{FF2B5EF4-FFF2-40B4-BE49-F238E27FC236}">
                <a16:creationId xmlns:a16="http://schemas.microsoft.com/office/drawing/2014/main" id="{48BDE61D-0E53-4F4C-B53C-6E481CA5CA07}"/>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80FA1AC2-93C5-41EC-8694-B2645942E42C}"/>
              </a:ext>
            </a:extLst>
          </p:cNvPr>
          <p:cNvSpPr>
            <a:spLocks noGrp="1"/>
          </p:cNvSpPr>
          <p:nvPr>
            <p:ph type="sldNum" sz="quarter" idx="12"/>
          </p:nvPr>
        </p:nvSpPr>
        <p:spPr/>
        <p:txBody>
          <a:bodyPr/>
          <a:lstStyle/>
          <a:p>
            <a:fld id="{116F262E-15F3-4E3D-9B73-0F65F9311CAA}" type="slidenum">
              <a:rPr lang="lt-LT" smtClean="0"/>
              <a:t>‹#›</a:t>
            </a:fld>
            <a:endParaRPr lang="lt-LT"/>
          </a:p>
        </p:txBody>
      </p:sp>
    </p:spTree>
    <p:extLst>
      <p:ext uri="{BB962C8B-B14F-4D97-AF65-F5344CB8AC3E}">
        <p14:creationId xmlns:p14="http://schemas.microsoft.com/office/powerpoint/2010/main" val="2678400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E55ED-2C7C-45BB-B864-3B1DAB40DA54}"/>
              </a:ext>
            </a:extLst>
          </p:cNvPr>
          <p:cNvSpPr>
            <a:spLocks noGrp="1"/>
          </p:cNvSpPr>
          <p:nvPr>
            <p:ph type="title"/>
          </p:nvPr>
        </p:nvSpPr>
        <p:spPr>
          <a:xfrm>
            <a:off x="839788" y="365125"/>
            <a:ext cx="10515600" cy="1325563"/>
          </a:xfrm>
        </p:spPr>
        <p:txBody>
          <a:bodyPr/>
          <a:lstStyle/>
          <a:p>
            <a:r>
              <a:rPr lang="en-US"/>
              <a:t>Click to edit Master title style</a:t>
            </a:r>
            <a:endParaRPr lang="lt-LT"/>
          </a:p>
        </p:txBody>
      </p:sp>
      <p:sp>
        <p:nvSpPr>
          <p:cNvPr id="3" name="Text Placeholder 2">
            <a:extLst>
              <a:ext uri="{FF2B5EF4-FFF2-40B4-BE49-F238E27FC236}">
                <a16:creationId xmlns:a16="http://schemas.microsoft.com/office/drawing/2014/main" id="{4D465ECA-BF3A-497F-8161-8739D27BCC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5BF8C2C-62F4-45B6-9FC2-77C7975A07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Text Placeholder 4">
            <a:extLst>
              <a:ext uri="{FF2B5EF4-FFF2-40B4-BE49-F238E27FC236}">
                <a16:creationId xmlns:a16="http://schemas.microsoft.com/office/drawing/2014/main" id="{EE7A1964-CEF4-474E-8F76-B4C8AFAFC1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84B45CE-56AC-418F-B2EB-04B66C451DF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7" name="Date Placeholder 6">
            <a:extLst>
              <a:ext uri="{FF2B5EF4-FFF2-40B4-BE49-F238E27FC236}">
                <a16:creationId xmlns:a16="http://schemas.microsoft.com/office/drawing/2014/main" id="{F3E1F0DA-5CE8-41A2-BE88-CDDFD17B4284}"/>
              </a:ext>
            </a:extLst>
          </p:cNvPr>
          <p:cNvSpPr>
            <a:spLocks noGrp="1"/>
          </p:cNvSpPr>
          <p:nvPr>
            <p:ph type="dt" sz="half" idx="10"/>
          </p:nvPr>
        </p:nvSpPr>
        <p:spPr/>
        <p:txBody>
          <a:bodyPr/>
          <a:lstStyle/>
          <a:p>
            <a:fld id="{C2DA03F4-49D6-4ADB-BC19-C6370D13FC72}" type="datetimeFigureOut">
              <a:rPr lang="lt-LT" smtClean="0"/>
              <a:t>2021-12-01</a:t>
            </a:fld>
            <a:endParaRPr lang="lt-LT"/>
          </a:p>
        </p:txBody>
      </p:sp>
      <p:sp>
        <p:nvSpPr>
          <p:cNvPr id="8" name="Footer Placeholder 7">
            <a:extLst>
              <a:ext uri="{FF2B5EF4-FFF2-40B4-BE49-F238E27FC236}">
                <a16:creationId xmlns:a16="http://schemas.microsoft.com/office/drawing/2014/main" id="{97E5DC5F-7959-4BF8-9B4D-4A6DACC0F5B8}"/>
              </a:ext>
            </a:extLst>
          </p:cNvPr>
          <p:cNvSpPr>
            <a:spLocks noGrp="1"/>
          </p:cNvSpPr>
          <p:nvPr>
            <p:ph type="ftr" sz="quarter" idx="11"/>
          </p:nvPr>
        </p:nvSpPr>
        <p:spPr/>
        <p:txBody>
          <a:bodyPr/>
          <a:lstStyle/>
          <a:p>
            <a:endParaRPr lang="lt-LT"/>
          </a:p>
        </p:txBody>
      </p:sp>
      <p:sp>
        <p:nvSpPr>
          <p:cNvPr id="9" name="Slide Number Placeholder 8">
            <a:extLst>
              <a:ext uri="{FF2B5EF4-FFF2-40B4-BE49-F238E27FC236}">
                <a16:creationId xmlns:a16="http://schemas.microsoft.com/office/drawing/2014/main" id="{87CAFFCA-0544-43E3-AE08-9BFF3A5622A9}"/>
              </a:ext>
            </a:extLst>
          </p:cNvPr>
          <p:cNvSpPr>
            <a:spLocks noGrp="1"/>
          </p:cNvSpPr>
          <p:nvPr>
            <p:ph type="sldNum" sz="quarter" idx="12"/>
          </p:nvPr>
        </p:nvSpPr>
        <p:spPr/>
        <p:txBody>
          <a:bodyPr/>
          <a:lstStyle/>
          <a:p>
            <a:fld id="{116F262E-15F3-4E3D-9B73-0F65F9311CAA}" type="slidenum">
              <a:rPr lang="lt-LT" smtClean="0"/>
              <a:t>‹#›</a:t>
            </a:fld>
            <a:endParaRPr lang="lt-LT"/>
          </a:p>
        </p:txBody>
      </p:sp>
    </p:spTree>
    <p:extLst>
      <p:ext uri="{BB962C8B-B14F-4D97-AF65-F5344CB8AC3E}">
        <p14:creationId xmlns:p14="http://schemas.microsoft.com/office/powerpoint/2010/main" val="911442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702D5-352B-424E-9DF5-DE65591F8AE5}"/>
              </a:ext>
            </a:extLst>
          </p:cNvPr>
          <p:cNvSpPr>
            <a:spLocks noGrp="1"/>
          </p:cNvSpPr>
          <p:nvPr>
            <p:ph type="title"/>
          </p:nvPr>
        </p:nvSpPr>
        <p:spPr/>
        <p:txBody>
          <a:bodyPr/>
          <a:lstStyle/>
          <a:p>
            <a:r>
              <a:rPr lang="en-US"/>
              <a:t>Click to edit Master title style</a:t>
            </a:r>
            <a:endParaRPr lang="lt-LT"/>
          </a:p>
        </p:txBody>
      </p:sp>
      <p:sp>
        <p:nvSpPr>
          <p:cNvPr id="3" name="Date Placeholder 2">
            <a:extLst>
              <a:ext uri="{FF2B5EF4-FFF2-40B4-BE49-F238E27FC236}">
                <a16:creationId xmlns:a16="http://schemas.microsoft.com/office/drawing/2014/main" id="{852B2B00-B34E-4488-AFA7-5E619066CE32}"/>
              </a:ext>
            </a:extLst>
          </p:cNvPr>
          <p:cNvSpPr>
            <a:spLocks noGrp="1"/>
          </p:cNvSpPr>
          <p:nvPr>
            <p:ph type="dt" sz="half" idx="10"/>
          </p:nvPr>
        </p:nvSpPr>
        <p:spPr/>
        <p:txBody>
          <a:bodyPr/>
          <a:lstStyle/>
          <a:p>
            <a:fld id="{C2DA03F4-49D6-4ADB-BC19-C6370D13FC72}" type="datetimeFigureOut">
              <a:rPr lang="lt-LT" smtClean="0"/>
              <a:t>2021-12-01</a:t>
            </a:fld>
            <a:endParaRPr lang="lt-LT"/>
          </a:p>
        </p:txBody>
      </p:sp>
      <p:sp>
        <p:nvSpPr>
          <p:cNvPr id="4" name="Footer Placeholder 3">
            <a:extLst>
              <a:ext uri="{FF2B5EF4-FFF2-40B4-BE49-F238E27FC236}">
                <a16:creationId xmlns:a16="http://schemas.microsoft.com/office/drawing/2014/main" id="{49FDC5D5-55BF-4E35-AAEC-37897915D0C5}"/>
              </a:ext>
            </a:extLst>
          </p:cNvPr>
          <p:cNvSpPr>
            <a:spLocks noGrp="1"/>
          </p:cNvSpPr>
          <p:nvPr>
            <p:ph type="ftr" sz="quarter" idx="11"/>
          </p:nvPr>
        </p:nvSpPr>
        <p:spPr/>
        <p:txBody>
          <a:bodyPr/>
          <a:lstStyle/>
          <a:p>
            <a:endParaRPr lang="lt-LT"/>
          </a:p>
        </p:txBody>
      </p:sp>
      <p:sp>
        <p:nvSpPr>
          <p:cNvPr id="5" name="Slide Number Placeholder 4">
            <a:extLst>
              <a:ext uri="{FF2B5EF4-FFF2-40B4-BE49-F238E27FC236}">
                <a16:creationId xmlns:a16="http://schemas.microsoft.com/office/drawing/2014/main" id="{AAF04C1E-602C-4654-8AB3-18E8F6EE7E87}"/>
              </a:ext>
            </a:extLst>
          </p:cNvPr>
          <p:cNvSpPr>
            <a:spLocks noGrp="1"/>
          </p:cNvSpPr>
          <p:nvPr>
            <p:ph type="sldNum" sz="quarter" idx="12"/>
          </p:nvPr>
        </p:nvSpPr>
        <p:spPr/>
        <p:txBody>
          <a:bodyPr/>
          <a:lstStyle/>
          <a:p>
            <a:fld id="{116F262E-15F3-4E3D-9B73-0F65F9311CAA}" type="slidenum">
              <a:rPr lang="lt-LT" smtClean="0"/>
              <a:t>‹#›</a:t>
            </a:fld>
            <a:endParaRPr lang="lt-LT"/>
          </a:p>
        </p:txBody>
      </p:sp>
    </p:spTree>
    <p:extLst>
      <p:ext uri="{BB962C8B-B14F-4D97-AF65-F5344CB8AC3E}">
        <p14:creationId xmlns:p14="http://schemas.microsoft.com/office/powerpoint/2010/main" val="2360882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57F866-069E-4AB1-82CE-B5643F44EF3B}"/>
              </a:ext>
            </a:extLst>
          </p:cNvPr>
          <p:cNvSpPr>
            <a:spLocks noGrp="1"/>
          </p:cNvSpPr>
          <p:nvPr>
            <p:ph type="dt" sz="half" idx="10"/>
          </p:nvPr>
        </p:nvSpPr>
        <p:spPr/>
        <p:txBody>
          <a:bodyPr/>
          <a:lstStyle/>
          <a:p>
            <a:fld id="{C2DA03F4-49D6-4ADB-BC19-C6370D13FC72}" type="datetimeFigureOut">
              <a:rPr lang="lt-LT" smtClean="0"/>
              <a:t>2021-12-01</a:t>
            </a:fld>
            <a:endParaRPr lang="lt-LT"/>
          </a:p>
        </p:txBody>
      </p:sp>
      <p:sp>
        <p:nvSpPr>
          <p:cNvPr id="3" name="Footer Placeholder 2">
            <a:extLst>
              <a:ext uri="{FF2B5EF4-FFF2-40B4-BE49-F238E27FC236}">
                <a16:creationId xmlns:a16="http://schemas.microsoft.com/office/drawing/2014/main" id="{F7BD8708-F0F5-4B29-AD3E-F972AF5E6F24}"/>
              </a:ext>
            </a:extLst>
          </p:cNvPr>
          <p:cNvSpPr>
            <a:spLocks noGrp="1"/>
          </p:cNvSpPr>
          <p:nvPr>
            <p:ph type="ftr" sz="quarter" idx="11"/>
          </p:nvPr>
        </p:nvSpPr>
        <p:spPr/>
        <p:txBody>
          <a:bodyPr/>
          <a:lstStyle/>
          <a:p>
            <a:endParaRPr lang="lt-LT"/>
          </a:p>
        </p:txBody>
      </p:sp>
      <p:sp>
        <p:nvSpPr>
          <p:cNvPr id="4" name="Slide Number Placeholder 3">
            <a:extLst>
              <a:ext uri="{FF2B5EF4-FFF2-40B4-BE49-F238E27FC236}">
                <a16:creationId xmlns:a16="http://schemas.microsoft.com/office/drawing/2014/main" id="{AFEF2514-1BC1-4C7F-A52C-1F071E1C398D}"/>
              </a:ext>
            </a:extLst>
          </p:cNvPr>
          <p:cNvSpPr>
            <a:spLocks noGrp="1"/>
          </p:cNvSpPr>
          <p:nvPr>
            <p:ph type="sldNum" sz="quarter" idx="12"/>
          </p:nvPr>
        </p:nvSpPr>
        <p:spPr/>
        <p:txBody>
          <a:bodyPr/>
          <a:lstStyle/>
          <a:p>
            <a:fld id="{116F262E-15F3-4E3D-9B73-0F65F9311CAA}" type="slidenum">
              <a:rPr lang="lt-LT" smtClean="0"/>
              <a:t>‹#›</a:t>
            </a:fld>
            <a:endParaRPr lang="lt-LT"/>
          </a:p>
        </p:txBody>
      </p:sp>
    </p:spTree>
    <p:extLst>
      <p:ext uri="{BB962C8B-B14F-4D97-AF65-F5344CB8AC3E}">
        <p14:creationId xmlns:p14="http://schemas.microsoft.com/office/powerpoint/2010/main" val="3506091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DC5D5-A06F-4B7D-9E43-B57A19BFBB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t-LT"/>
          </a:p>
        </p:txBody>
      </p:sp>
      <p:sp>
        <p:nvSpPr>
          <p:cNvPr id="3" name="Content Placeholder 2">
            <a:extLst>
              <a:ext uri="{FF2B5EF4-FFF2-40B4-BE49-F238E27FC236}">
                <a16:creationId xmlns:a16="http://schemas.microsoft.com/office/drawing/2014/main" id="{95A74EFC-9411-47BE-9056-A5115ED303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Text Placeholder 3">
            <a:extLst>
              <a:ext uri="{FF2B5EF4-FFF2-40B4-BE49-F238E27FC236}">
                <a16:creationId xmlns:a16="http://schemas.microsoft.com/office/drawing/2014/main" id="{E0B91CB5-415D-4A01-8CC9-76EA721B22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C39D0B-DD10-4FAE-B77C-05AD6A91FA6B}"/>
              </a:ext>
            </a:extLst>
          </p:cNvPr>
          <p:cNvSpPr>
            <a:spLocks noGrp="1"/>
          </p:cNvSpPr>
          <p:nvPr>
            <p:ph type="dt" sz="half" idx="10"/>
          </p:nvPr>
        </p:nvSpPr>
        <p:spPr/>
        <p:txBody>
          <a:bodyPr/>
          <a:lstStyle/>
          <a:p>
            <a:fld id="{C2DA03F4-49D6-4ADB-BC19-C6370D13FC72}" type="datetimeFigureOut">
              <a:rPr lang="lt-LT" smtClean="0"/>
              <a:t>2021-12-01</a:t>
            </a:fld>
            <a:endParaRPr lang="lt-LT"/>
          </a:p>
        </p:txBody>
      </p:sp>
      <p:sp>
        <p:nvSpPr>
          <p:cNvPr id="6" name="Footer Placeholder 5">
            <a:extLst>
              <a:ext uri="{FF2B5EF4-FFF2-40B4-BE49-F238E27FC236}">
                <a16:creationId xmlns:a16="http://schemas.microsoft.com/office/drawing/2014/main" id="{ED76C3C9-1094-49E1-A797-45FE6ADAE24C}"/>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20A3F322-A6AC-4AB7-8ED4-F424187C49C2}"/>
              </a:ext>
            </a:extLst>
          </p:cNvPr>
          <p:cNvSpPr>
            <a:spLocks noGrp="1"/>
          </p:cNvSpPr>
          <p:nvPr>
            <p:ph type="sldNum" sz="quarter" idx="12"/>
          </p:nvPr>
        </p:nvSpPr>
        <p:spPr/>
        <p:txBody>
          <a:bodyPr/>
          <a:lstStyle/>
          <a:p>
            <a:fld id="{116F262E-15F3-4E3D-9B73-0F65F9311CAA}" type="slidenum">
              <a:rPr lang="lt-LT" smtClean="0"/>
              <a:t>‹#›</a:t>
            </a:fld>
            <a:endParaRPr lang="lt-LT"/>
          </a:p>
        </p:txBody>
      </p:sp>
    </p:spTree>
    <p:extLst>
      <p:ext uri="{BB962C8B-B14F-4D97-AF65-F5344CB8AC3E}">
        <p14:creationId xmlns:p14="http://schemas.microsoft.com/office/powerpoint/2010/main" val="1099387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D6F3A-B5AE-4823-80D2-CCEDD8BD3E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t-LT"/>
          </a:p>
        </p:txBody>
      </p:sp>
      <p:sp>
        <p:nvSpPr>
          <p:cNvPr id="3" name="Picture Placeholder 2">
            <a:extLst>
              <a:ext uri="{FF2B5EF4-FFF2-40B4-BE49-F238E27FC236}">
                <a16:creationId xmlns:a16="http://schemas.microsoft.com/office/drawing/2014/main" id="{C58D57C3-07EF-4F29-856A-4CB651E282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xt Placeholder 3">
            <a:extLst>
              <a:ext uri="{FF2B5EF4-FFF2-40B4-BE49-F238E27FC236}">
                <a16:creationId xmlns:a16="http://schemas.microsoft.com/office/drawing/2014/main" id="{4E79E0E2-58D8-4501-BD9E-962B38507F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2313AE-21E2-41CD-A55B-C2698DFEE99C}"/>
              </a:ext>
            </a:extLst>
          </p:cNvPr>
          <p:cNvSpPr>
            <a:spLocks noGrp="1"/>
          </p:cNvSpPr>
          <p:nvPr>
            <p:ph type="dt" sz="half" idx="10"/>
          </p:nvPr>
        </p:nvSpPr>
        <p:spPr/>
        <p:txBody>
          <a:bodyPr/>
          <a:lstStyle/>
          <a:p>
            <a:fld id="{C2DA03F4-49D6-4ADB-BC19-C6370D13FC72}" type="datetimeFigureOut">
              <a:rPr lang="lt-LT" smtClean="0"/>
              <a:t>2021-12-01</a:t>
            </a:fld>
            <a:endParaRPr lang="lt-LT"/>
          </a:p>
        </p:txBody>
      </p:sp>
      <p:sp>
        <p:nvSpPr>
          <p:cNvPr id="6" name="Footer Placeholder 5">
            <a:extLst>
              <a:ext uri="{FF2B5EF4-FFF2-40B4-BE49-F238E27FC236}">
                <a16:creationId xmlns:a16="http://schemas.microsoft.com/office/drawing/2014/main" id="{3124CE9D-0CB6-4600-B54A-D0D59388AE40}"/>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250F1B9C-CF6D-459A-AB45-AD2118F22937}"/>
              </a:ext>
            </a:extLst>
          </p:cNvPr>
          <p:cNvSpPr>
            <a:spLocks noGrp="1"/>
          </p:cNvSpPr>
          <p:nvPr>
            <p:ph type="sldNum" sz="quarter" idx="12"/>
          </p:nvPr>
        </p:nvSpPr>
        <p:spPr/>
        <p:txBody>
          <a:bodyPr/>
          <a:lstStyle/>
          <a:p>
            <a:fld id="{116F262E-15F3-4E3D-9B73-0F65F9311CAA}" type="slidenum">
              <a:rPr lang="lt-LT" smtClean="0"/>
              <a:t>‹#›</a:t>
            </a:fld>
            <a:endParaRPr lang="lt-LT"/>
          </a:p>
        </p:txBody>
      </p:sp>
    </p:spTree>
    <p:extLst>
      <p:ext uri="{BB962C8B-B14F-4D97-AF65-F5344CB8AC3E}">
        <p14:creationId xmlns:p14="http://schemas.microsoft.com/office/powerpoint/2010/main" val="3794690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B6D1B6-62A8-4ACF-9E0C-B6959EF473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t-LT"/>
          </a:p>
        </p:txBody>
      </p:sp>
      <p:sp>
        <p:nvSpPr>
          <p:cNvPr id="3" name="Text Placeholder 2">
            <a:extLst>
              <a:ext uri="{FF2B5EF4-FFF2-40B4-BE49-F238E27FC236}">
                <a16:creationId xmlns:a16="http://schemas.microsoft.com/office/drawing/2014/main" id="{953E6B03-5846-475E-8539-648FFDF198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D7A50115-D7B5-4066-9977-37ED0018E7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DA03F4-49D6-4ADB-BC19-C6370D13FC72}" type="datetimeFigureOut">
              <a:rPr lang="lt-LT" smtClean="0"/>
              <a:t>2021-12-01</a:t>
            </a:fld>
            <a:endParaRPr lang="lt-LT"/>
          </a:p>
        </p:txBody>
      </p:sp>
      <p:sp>
        <p:nvSpPr>
          <p:cNvPr id="5" name="Footer Placeholder 4">
            <a:extLst>
              <a:ext uri="{FF2B5EF4-FFF2-40B4-BE49-F238E27FC236}">
                <a16:creationId xmlns:a16="http://schemas.microsoft.com/office/drawing/2014/main" id="{980081E4-4C31-495E-83D1-49A0CB566A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lide Number Placeholder 5">
            <a:extLst>
              <a:ext uri="{FF2B5EF4-FFF2-40B4-BE49-F238E27FC236}">
                <a16:creationId xmlns:a16="http://schemas.microsoft.com/office/drawing/2014/main" id="{669420F4-D234-42B3-88B6-2DAACB4637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6F262E-15F3-4E3D-9B73-0F65F9311CAA}" type="slidenum">
              <a:rPr lang="lt-LT" smtClean="0"/>
              <a:t>‹#›</a:t>
            </a:fld>
            <a:endParaRPr lang="lt-LT"/>
          </a:p>
        </p:txBody>
      </p:sp>
    </p:spTree>
    <p:extLst>
      <p:ext uri="{BB962C8B-B14F-4D97-AF65-F5344CB8AC3E}">
        <p14:creationId xmlns:p14="http://schemas.microsoft.com/office/powerpoint/2010/main" val="832467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4" r:id="rId14"/>
    <p:sldLayoutId id="2147483666" r:id="rId15"/>
    <p:sldLayoutId id="2147483667" r:id="rId16"/>
    <p:sldLayoutId id="2147483668" r:id="rId17"/>
    <p:sldLayoutId id="2147483669"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hyperlink" Target="https://northsearegion.eu/hytrec2/news/hytrec2-maps-the-hydrogen-supply-chain/" TargetMode="External"/><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11.xml"/><Relationship Id="rId16" Type="http://schemas.openxmlformats.org/officeDocument/2006/relationships/diagramColors" Target="../diagrams/colors3.xml"/><Relationship Id="rId1" Type="http://schemas.openxmlformats.org/officeDocument/2006/relationships/slideLayout" Target="../slideLayouts/slideLayout1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xml"/><Relationship Id="rId1" Type="http://schemas.openxmlformats.org/officeDocument/2006/relationships/slideLayout" Target="../slideLayouts/slideLayout15.xml"/><Relationship Id="rId4" Type="http://schemas.openxmlformats.org/officeDocument/2006/relationships/image" Target="../media/image7.emf"/></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15.xml"/><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5.xml"/><Relationship Id="rId1" Type="http://schemas.openxmlformats.org/officeDocument/2006/relationships/slideLayout" Target="../slideLayouts/slideLayout15.xml"/><Relationship Id="rId4" Type="http://schemas.openxmlformats.org/officeDocument/2006/relationships/image" Target="../media/image7.emf"/></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15.xml"/><Relationship Id="rId4" Type="http://schemas.openxmlformats.org/officeDocument/2006/relationships/image" Target="../media/image7.emf"/></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6.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3" name="Picture 22"/>
          <p:cNvPicPr>
            <a:picLocks noChangeAspect="1"/>
          </p:cNvPicPr>
          <p:nvPr/>
        </p:nvPicPr>
        <p:blipFill>
          <a:blip r:embed="rId3"/>
          <a:stretch>
            <a:fillRect/>
          </a:stretch>
        </p:blipFill>
        <p:spPr>
          <a:xfrm>
            <a:off x="0" y="3817390"/>
            <a:ext cx="12192000" cy="959447"/>
          </a:xfrm>
          <a:prstGeom prst="rect">
            <a:avLst/>
          </a:prstGeom>
        </p:spPr>
      </p:pic>
      <p:sp>
        <p:nvSpPr>
          <p:cNvPr id="3" name="Title 2"/>
          <p:cNvSpPr>
            <a:spLocks noGrp="1"/>
          </p:cNvSpPr>
          <p:nvPr>
            <p:ph type="ctrTitle"/>
          </p:nvPr>
        </p:nvSpPr>
        <p:spPr>
          <a:xfrm>
            <a:off x="3928602" y="1132970"/>
            <a:ext cx="5401580" cy="1532652"/>
          </a:xfrm>
        </p:spPr>
        <p:txBody>
          <a:bodyPr>
            <a:normAutofit fontScale="90000"/>
          </a:bodyPr>
          <a:lstStyle/>
          <a:p>
            <a:pPr algn="ctr"/>
            <a:br>
              <a:rPr lang="lt-LT" dirty="0"/>
            </a:br>
            <a:br>
              <a:rPr lang="lt-LT" dirty="0"/>
            </a:br>
            <a:r>
              <a:rPr lang="lt-LT" sz="3100" dirty="0"/>
              <a:t>Vandenilio technologijų plėtrą įgalinančios ekosistemos sukūrimas</a:t>
            </a:r>
            <a:br>
              <a:rPr lang="lt-LT" sz="3100" dirty="0"/>
            </a:br>
            <a:endParaRPr lang="lt-LT" sz="3100" b="0" dirty="0">
              <a:solidFill>
                <a:schemeClr val="bg1">
                  <a:lumMod val="65000"/>
                </a:schemeClr>
              </a:solidFill>
            </a:endParaRPr>
          </a:p>
        </p:txBody>
      </p:sp>
      <p:sp>
        <p:nvSpPr>
          <p:cNvPr id="4" name="Subtitle 3"/>
          <p:cNvSpPr>
            <a:spLocks noGrp="1"/>
          </p:cNvSpPr>
          <p:nvPr>
            <p:ph type="subTitle" idx="1"/>
          </p:nvPr>
        </p:nvSpPr>
        <p:spPr>
          <a:xfrm>
            <a:off x="4925532" y="4123430"/>
            <a:ext cx="4165985" cy="1239459"/>
          </a:xfrm>
        </p:spPr>
        <p:txBody>
          <a:bodyPr>
            <a:normAutofit/>
          </a:bodyPr>
          <a:lstStyle/>
          <a:p>
            <a:endParaRPr lang="lt-LT" sz="2000" dirty="0"/>
          </a:p>
        </p:txBody>
      </p:sp>
      <p:sp>
        <p:nvSpPr>
          <p:cNvPr id="15" name="Line 12"/>
          <p:cNvSpPr>
            <a:spLocks noChangeShapeType="1"/>
          </p:cNvSpPr>
          <p:nvPr/>
        </p:nvSpPr>
        <p:spPr bwMode="auto">
          <a:xfrm>
            <a:off x="1187451" y="4237567"/>
            <a:ext cx="0" cy="0"/>
          </a:xfrm>
          <a:prstGeom prst="line">
            <a:avLst/>
          </a:prstGeom>
          <a:noFill/>
          <a:ln w="11113" cap="flat">
            <a:solidFill>
              <a:srgbClr val="42BDA4"/>
            </a:solidFill>
            <a:prstDash val="solid"/>
            <a:miter lim="800000"/>
            <a:headEnd/>
            <a:tailEnd/>
          </a:ln>
          <a:extLst>
            <a:ext uri="{909E8E84-426E-40DD-AFC4-6F175D3DCCD1}">
              <a14:hiddenFill xmlns:a14="http://schemas.microsoft.com/office/drawing/2010/main">
                <a:noFill/>
              </a14:hiddenFill>
            </a:ext>
          </a:extLst>
        </p:spPr>
        <p:txBody>
          <a:bodyPr vert="horz" wrap="square" lIns="121920" tIns="60960" rIns="121920" bIns="60960" numCol="1" anchor="t" anchorCtr="0" compatLnSpc="1">
            <a:prstTxWarp prst="textNoShape">
              <a:avLst/>
            </a:prstTxWarp>
          </a:bodyPr>
          <a:lstStyle/>
          <a:p>
            <a:endParaRPr lang="lt-LT" sz="2400" dirty="0"/>
          </a:p>
        </p:txBody>
      </p:sp>
      <p:grpSp>
        <p:nvGrpSpPr>
          <p:cNvPr id="26" name="Group 25"/>
          <p:cNvGrpSpPr/>
          <p:nvPr/>
        </p:nvGrpSpPr>
        <p:grpSpPr>
          <a:xfrm>
            <a:off x="1936745" y="3657601"/>
            <a:ext cx="865721" cy="1595967"/>
            <a:chOff x="1270000" y="2406650"/>
            <a:chExt cx="831850" cy="1533525"/>
          </a:xfrm>
        </p:grpSpPr>
        <p:sp>
          <p:nvSpPr>
            <p:cNvPr id="27" name="Freeform 26"/>
            <p:cNvSpPr>
              <a:spLocks noEditPoints="1"/>
            </p:cNvSpPr>
            <p:nvPr/>
          </p:nvSpPr>
          <p:spPr bwMode="auto">
            <a:xfrm>
              <a:off x="1270000" y="2406650"/>
              <a:ext cx="831850" cy="1533525"/>
            </a:xfrm>
            <a:custGeom>
              <a:avLst/>
              <a:gdLst>
                <a:gd name="T0" fmla="*/ 331 w 337"/>
                <a:gd name="T1" fmla="*/ 316 h 624"/>
                <a:gd name="T2" fmla="*/ 323 w 337"/>
                <a:gd name="T3" fmla="*/ 316 h 624"/>
                <a:gd name="T4" fmla="*/ 305 w 337"/>
                <a:gd name="T5" fmla="*/ 311 h 624"/>
                <a:gd name="T6" fmla="*/ 287 w 337"/>
                <a:gd name="T7" fmla="*/ 316 h 624"/>
                <a:gd name="T8" fmla="*/ 205 w 337"/>
                <a:gd name="T9" fmla="*/ 316 h 624"/>
                <a:gd name="T10" fmla="*/ 198 w 337"/>
                <a:gd name="T11" fmla="*/ 245 h 624"/>
                <a:gd name="T12" fmla="*/ 331 w 337"/>
                <a:gd name="T13" fmla="*/ 245 h 624"/>
                <a:gd name="T14" fmla="*/ 337 w 337"/>
                <a:gd name="T15" fmla="*/ 239 h 624"/>
                <a:gd name="T16" fmla="*/ 331 w 337"/>
                <a:gd name="T17" fmla="*/ 233 h 624"/>
                <a:gd name="T18" fmla="*/ 323 w 337"/>
                <a:gd name="T19" fmla="*/ 233 h 624"/>
                <a:gd name="T20" fmla="*/ 305 w 337"/>
                <a:gd name="T21" fmla="*/ 228 h 624"/>
                <a:gd name="T22" fmla="*/ 287 w 337"/>
                <a:gd name="T23" fmla="*/ 233 h 624"/>
                <a:gd name="T24" fmla="*/ 197 w 337"/>
                <a:gd name="T25" fmla="*/ 233 h 624"/>
                <a:gd name="T26" fmla="*/ 174 w 337"/>
                <a:gd name="T27" fmla="*/ 5 h 624"/>
                <a:gd name="T28" fmla="*/ 168 w 337"/>
                <a:gd name="T29" fmla="*/ 0 h 624"/>
                <a:gd name="T30" fmla="*/ 162 w 337"/>
                <a:gd name="T31" fmla="*/ 5 h 624"/>
                <a:gd name="T32" fmla="*/ 140 w 337"/>
                <a:gd name="T33" fmla="*/ 233 h 624"/>
                <a:gd name="T34" fmla="*/ 40 w 337"/>
                <a:gd name="T35" fmla="*/ 233 h 624"/>
                <a:gd name="T36" fmla="*/ 22 w 337"/>
                <a:gd name="T37" fmla="*/ 228 h 624"/>
                <a:gd name="T38" fmla="*/ 4 w 337"/>
                <a:gd name="T39" fmla="*/ 233 h 624"/>
                <a:gd name="T40" fmla="*/ 0 w 337"/>
                <a:gd name="T41" fmla="*/ 239 h 624"/>
                <a:gd name="T42" fmla="*/ 6 w 337"/>
                <a:gd name="T43" fmla="*/ 245 h 624"/>
                <a:gd name="T44" fmla="*/ 139 w 337"/>
                <a:gd name="T45" fmla="*/ 245 h 624"/>
                <a:gd name="T46" fmla="*/ 131 w 337"/>
                <a:gd name="T47" fmla="*/ 316 h 624"/>
                <a:gd name="T48" fmla="*/ 40 w 337"/>
                <a:gd name="T49" fmla="*/ 316 h 624"/>
                <a:gd name="T50" fmla="*/ 22 w 337"/>
                <a:gd name="T51" fmla="*/ 311 h 624"/>
                <a:gd name="T52" fmla="*/ 4 w 337"/>
                <a:gd name="T53" fmla="*/ 316 h 624"/>
                <a:gd name="T54" fmla="*/ 0 w 337"/>
                <a:gd name="T55" fmla="*/ 322 h 624"/>
                <a:gd name="T56" fmla="*/ 6 w 337"/>
                <a:gd name="T57" fmla="*/ 328 h 624"/>
                <a:gd name="T58" fmla="*/ 130 w 337"/>
                <a:gd name="T59" fmla="*/ 328 h 624"/>
                <a:gd name="T60" fmla="*/ 102 w 337"/>
                <a:gd name="T61" fmla="*/ 618 h 624"/>
                <a:gd name="T62" fmla="*/ 106 w 337"/>
                <a:gd name="T63" fmla="*/ 624 h 624"/>
                <a:gd name="T64" fmla="*/ 108 w 337"/>
                <a:gd name="T65" fmla="*/ 624 h 624"/>
                <a:gd name="T66" fmla="*/ 113 w 337"/>
                <a:gd name="T67" fmla="*/ 620 h 624"/>
                <a:gd name="T68" fmla="*/ 168 w 337"/>
                <a:gd name="T69" fmla="*/ 453 h 624"/>
                <a:gd name="T70" fmla="*/ 223 w 337"/>
                <a:gd name="T71" fmla="*/ 620 h 624"/>
                <a:gd name="T72" fmla="*/ 229 w 337"/>
                <a:gd name="T73" fmla="*/ 624 h 624"/>
                <a:gd name="T74" fmla="*/ 235 w 337"/>
                <a:gd name="T75" fmla="*/ 618 h 624"/>
                <a:gd name="T76" fmla="*/ 234 w 337"/>
                <a:gd name="T77" fmla="*/ 617 h 624"/>
                <a:gd name="T78" fmla="*/ 206 w 337"/>
                <a:gd name="T79" fmla="*/ 328 h 624"/>
                <a:gd name="T80" fmla="*/ 331 w 337"/>
                <a:gd name="T81" fmla="*/ 328 h 624"/>
                <a:gd name="T82" fmla="*/ 337 w 337"/>
                <a:gd name="T83" fmla="*/ 322 h 624"/>
                <a:gd name="T84" fmla="*/ 331 w 337"/>
                <a:gd name="T85" fmla="*/ 316 h 624"/>
                <a:gd name="T86" fmla="*/ 168 w 337"/>
                <a:gd name="T87" fmla="*/ 67 h 624"/>
                <a:gd name="T88" fmla="*/ 184 w 337"/>
                <a:gd name="T89" fmla="*/ 233 h 624"/>
                <a:gd name="T90" fmla="*/ 152 w 337"/>
                <a:gd name="T91" fmla="*/ 233 h 624"/>
                <a:gd name="T92" fmla="*/ 168 w 337"/>
                <a:gd name="T93" fmla="*/ 67 h 624"/>
                <a:gd name="T94" fmla="*/ 151 w 337"/>
                <a:gd name="T95" fmla="*/ 245 h 624"/>
                <a:gd name="T96" fmla="*/ 186 w 337"/>
                <a:gd name="T97" fmla="*/ 245 h 624"/>
                <a:gd name="T98" fmla="*/ 193 w 337"/>
                <a:gd name="T99" fmla="*/ 316 h 624"/>
                <a:gd name="T100" fmla="*/ 144 w 337"/>
                <a:gd name="T101" fmla="*/ 316 h 624"/>
                <a:gd name="T102" fmla="*/ 151 w 337"/>
                <a:gd name="T103" fmla="*/ 245 h 624"/>
                <a:gd name="T104" fmla="*/ 217 w 337"/>
                <a:gd name="T105" fmla="*/ 564 h 624"/>
                <a:gd name="T106" fmla="*/ 174 w 337"/>
                <a:gd name="T107" fmla="*/ 432 h 624"/>
                <a:gd name="T108" fmla="*/ 168 w 337"/>
                <a:gd name="T109" fmla="*/ 428 h 624"/>
                <a:gd name="T110" fmla="*/ 162 w 337"/>
                <a:gd name="T111" fmla="*/ 432 h 624"/>
                <a:gd name="T112" fmla="*/ 119 w 337"/>
                <a:gd name="T113" fmla="*/ 564 h 624"/>
                <a:gd name="T114" fmla="*/ 142 w 337"/>
                <a:gd name="T115" fmla="*/ 328 h 624"/>
                <a:gd name="T116" fmla="*/ 194 w 337"/>
                <a:gd name="T117" fmla="*/ 328 h 624"/>
                <a:gd name="T118" fmla="*/ 217 w 337"/>
                <a:gd name="T119" fmla="*/ 564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37" h="624">
                  <a:moveTo>
                    <a:pt x="331" y="316"/>
                  </a:moveTo>
                  <a:cubicBezTo>
                    <a:pt x="323" y="316"/>
                    <a:pt x="323" y="316"/>
                    <a:pt x="323" y="316"/>
                  </a:cubicBezTo>
                  <a:cubicBezTo>
                    <a:pt x="322" y="313"/>
                    <a:pt x="315" y="311"/>
                    <a:pt x="305" y="311"/>
                  </a:cubicBezTo>
                  <a:cubicBezTo>
                    <a:pt x="296" y="311"/>
                    <a:pt x="288" y="313"/>
                    <a:pt x="287" y="316"/>
                  </a:cubicBezTo>
                  <a:cubicBezTo>
                    <a:pt x="205" y="316"/>
                    <a:pt x="205" y="316"/>
                    <a:pt x="205" y="316"/>
                  </a:cubicBezTo>
                  <a:cubicBezTo>
                    <a:pt x="198" y="245"/>
                    <a:pt x="198" y="245"/>
                    <a:pt x="198" y="245"/>
                  </a:cubicBezTo>
                  <a:cubicBezTo>
                    <a:pt x="331" y="245"/>
                    <a:pt x="331" y="245"/>
                    <a:pt x="331" y="245"/>
                  </a:cubicBezTo>
                  <a:cubicBezTo>
                    <a:pt x="334" y="245"/>
                    <a:pt x="337" y="242"/>
                    <a:pt x="337" y="239"/>
                  </a:cubicBezTo>
                  <a:cubicBezTo>
                    <a:pt x="337" y="235"/>
                    <a:pt x="334" y="233"/>
                    <a:pt x="331" y="233"/>
                  </a:cubicBezTo>
                  <a:cubicBezTo>
                    <a:pt x="323" y="233"/>
                    <a:pt x="323" y="233"/>
                    <a:pt x="323" y="233"/>
                  </a:cubicBezTo>
                  <a:cubicBezTo>
                    <a:pt x="322" y="230"/>
                    <a:pt x="314" y="228"/>
                    <a:pt x="305" y="228"/>
                  </a:cubicBezTo>
                  <a:cubicBezTo>
                    <a:pt x="296" y="228"/>
                    <a:pt x="289" y="230"/>
                    <a:pt x="287" y="233"/>
                  </a:cubicBezTo>
                  <a:cubicBezTo>
                    <a:pt x="197" y="233"/>
                    <a:pt x="197" y="233"/>
                    <a:pt x="197" y="233"/>
                  </a:cubicBezTo>
                  <a:cubicBezTo>
                    <a:pt x="174" y="5"/>
                    <a:pt x="174" y="5"/>
                    <a:pt x="174" y="5"/>
                  </a:cubicBezTo>
                  <a:cubicBezTo>
                    <a:pt x="174" y="2"/>
                    <a:pt x="171" y="0"/>
                    <a:pt x="168" y="0"/>
                  </a:cubicBezTo>
                  <a:cubicBezTo>
                    <a:pt x="165" y="0"/>
                    <a:pt x="162" y="2"/>
                    <a:pt x="162" y="5"/>
                  </a:cubicBezTo>
                  <a:cubicBezTo>
                    <a:pt x="140" y="233"/>
                    <a:pt x="140" y="233"/>
                    <a:pt x="140" y="233"/>
                  </a:cubicBezTo>
                  <a:cubicBezTo>
                    <a:pt x="40" y="233"/>
                    <a:pt x="40" y="233"/>
                    <a:pt x="40" y="233"/>
                  </a:cubicBezTo>
                  <a:cubicBezTo>
                    <a:pt x="39" y="230"/>
                    <a:pt x="31" y="228"/>
                    <a:pt x="22" y="228"/>
                  </a:cubicBezTo>
                  <a:cubicBezTo>
                    <a:pt x="13" y="228"/>
                    <a:pt x="5" y="230"/>
                    <a:pt x="4" y="233"/>
                  </a:cubicBezTo>
                  <a:cubicBezTo>
                    <a:pt x="2" y="233"/>
                    <a:pt x="0" y="236"/>
                    <a:pt x="0" y="239"/>
                  </a:cubicBezTo>
                  <a:cubicBezTo>
                    <a:pt x="0" y="242"/>
                    <a:pt x="2" y="245"/>
                    <a:pt x="6" y="245"/>
                  </a:cubicBezTo>
                  <a:cubicBezTo>
                    <a:pt x="139" y="245"/>
                    <a:pt x="139" y="245"/>
                    <a:pt x="139" y="245"/>
                  </a:cubicBezTo>
                  <a:cubicBezTo>
                    <a:pt x="131" y="316"/>
                    <a:pt x="131" y="316"/>
                    <a:pt x="131" y="316"/>
                  </a:cubicBezTo>
                  <a:cubicBezTo>
                    <a:pt x="40" y="316"/>
                    <a:pt x="40" y="316"/>
                    <a:pt x="40" y="316"/>
                  </a:cubicBezTo>
                  <a:cubicBezTo>
                    <a:pt x="39" y="313"/>
                    <a:pt x="32" y="311"/>
                    <a:pt x="22" y="311"/>
                  </a:cubicBezTo>
                  <a:cubicBezTo>
                    <a:pt x="13" y="311"/>
                    <a:pt x="5" y="313"/>
                    <a:pt x="4" y="316"/>
                  </a:cubicBezTo>
                  <a:cubicBezTo>
                    <a:pt x="2" y="317"/>
                    <a:pt x="0" y="319"/>
                    <a:pt x="0" y="322"/>
                  </a:cubicBezTo>
                  <a:cubicBezTo>
                    <a:pt x="0" y="325"/>
                    <a:pt x="2" y="328"/>
                    <a:pt x="6" y="328"/>
                  </a:cubicBezTo>
                  <a:cubicBezTo>
                    <a:pt x="130" y="328"/>
                    <a:pt x="130" y="328"/>
                    <a:pt x="130" y="328"/>
                  </a:cubicBezTo>
                  <a:cubicBezTo>
                    <a:pt x="102" y="618"/>
                    <a:pt x="102" y="618"/>
                    <a:pt x="102" y="618"/>
                  </a:cubicBezTo>
                  <a:cubicBezTo>
                    <a:pt x="101" y="621"/>
                    <a:pt x="103" y="624"/>
                    <a:pt x="106" y="624"/>
                  </a:cubicBezTo>
                  <a:cubicBezTo>
                    <a:pt x="107" y="624"/>
                    <a:pt x="107" y="624"/>
                    <a:pt x="108" y="624"/>
                  </a:cubicBezTo>
                  <a:cubicBezTo>
                    <a:pt x="110" y="624"/>
                    <a:pt x="113" y="623"/>
                    <a:pt x="113" y="620"/>
                  </a:cubicBezTo>
                  <a:cubicBezTo>
                    <a:pt x="168" y="453"/>
                    <a:pt x="168" y="453"/>
                    <a:pt x="168" y="453"/>
                  </a:cubicBezTo>
                  <a:cubicBezTo>
                    <a:pt x="223" y="620"/>
                    <a:pt x="223" y="620"/>
                    <a:pt x="223" y="620"/>
                  </a:cubicBezTo>
                  <a:cubicBezTo>
                    <a:pt x="224" y="623"/>
                    <a:pt x="226" y="624"/>
                    <a:pt x="229" y="624"/>
                  </a:cubicBezTo>
                  <a:cubicBezTo>
                    <a:pt x="232" y="624"/>
                    <a:pt x="235" y="622"/>
                    <a:pt x="235" y="618"/>
                  </a:cubicBezTo>
                  <a:cubicBezTo>
                    <a:pt x="235" y="618"/>
                    <a:pt x="235" y="617"/>
                    <a:pt x="234" y="617"/>
                  </a:cubicBezTo>
                  <a:cubicBezTo>
                    <a:pt x="206" y="328"/>
                    <a:pt x="206" y="328"/>
                    <a:pt x="206" y="328"/>
                  </a:cubicBezTo>
                  <a:cubicBezTo>
                    <a:pt x="331" y="328"/>
                    <a:pt x="331" y="328"/>
                    <a:pt x="331" y="328"/>
                  </a:cubicBezTo>
                  <a:cubicBezTo>
                    <a:pt x="334" y="328"/>
                    <a:pt x="337" y="325"/>
                    <a:pt x="337" y="322"/>
                  </a:cubicBezTo>
                  <a:cubicBezTo>
                    <a:pt x="337" y="319"/>
                    <a:pt x="334" y="316"/>
                    <a:pt x="331" y="316"/>
                  </a:cubicBezTo>
                  <a:close/>
                  <a:moveTo>
                    <a:pt x="168" y="67"/>
                  </a:moveTo>
                  <a:cubicBezTo>
                    <a:pt x="184" y="233"/>
                    <a:pt x="184" y="233"/>
                    <a:pt x="184" y="233"/>
                  </a:cubicBezTo>
                  <a:cubicBezTo>
                    <a:pt x="152" y="233"/>
                    <a:pt x="152" y="233"/>
                    <a:pt x="152" y="233"/>
                  </a:cubicBezTo>
                  <a:lnTo>
                    <a:pt x="168" y="67"/>
                  </a:lnTo>
                  <a:close/>
                  <a:moveTo>
                    <a:pt x="151" y="245"/>
                  </a:moveTo>
                  <a:cubicBezTo>
                    <a:pt x="186" y="245"/>
                    <a:pt x="186" y="245"/>
                    <a:pt x="186" y="245"/>
                  </a:cubicBezTo>
                  <a:cubicBezTo>
                    <a:pt x="193" y="316"/>
                    <a:pt x="193" y="316"/>
                    <a:pt x="193" y="316"/>
                  </a:cubicBezTo>
                  <a:cubicBezTo>
                    <a:pt x="144" y="316"/>
                    <a:pt x="144" y="316"/>
                    <a:pt x="144" y="316"/>
                  </a:cubicBezTo>
                  <a:lnTo>
                    <a:pt x="151" y="245"/>
                  </a:lnTo>
                  <a:close/>
                  <a:moveTo>
                    <a:pt x="217" y="564"/>
                  </a:moveTo>
                  <a:cubicBezTo>
                    <a:pt x="174" y="432"/>
                    <a:pt x="174" y="432"/>
                    <a:pt x="174" y="432"/>
                  </a:cubicBezTo>
                  <a:cubicBezTo>
                    <a:pt x="173" y="429"/>
                    <a:pt x="171" y="428"/>
                    <a:pt x="168" y="428"/>
                  </a:cubicBezTo>
                  <a:cubicBezTo>
                    <a:pt x="166" y="428"/>
                    <a:pt x="163" y="429"/>
                    <a:pt x="162" y="432"/>
                  </a:cubicBezTo>
                  <a:cubicBezTo>
                    <a:pt x="119" y="564"/>
                    <a:pt x="119" y="564"/>
                    <a:pt x="119" y="564"/>
                  </a:cubicBezTo>
                  <a:cubicBezTo>
                    <a:pt x="142" y="328"/>
                    <a:pt x="142" y="328"/>
                    <a:pt x="142" y="328"/>
                  </a:cubicBezTo>
                  <a:cubicBezTo>
                    <a:pt x="194" y="328"/>
                    <a:pt x="194" y="328"/>
                    <a:pt x="194" y="328"/>
                  </a:cubicBezTo>
                  <a:lnTo>
                    <a:pt x="217" y="564"/>
                  </a:lnTo>
                  <a:close/>
                </a:path>
              </a:pathLst>
            </a:custGeom>
            <a:solidFill>
              <a:srgbClr val="08B297"/>
            </a:solidFill>
            <a:ln>
              <a:noFill/>
            </a:ln>
          </p:spPr>
          <p:txBody>
            <a:bodyPr vert="horz" wrap="square" lIns="121920" tIns="60960" rIns="121920" bIns="60960" numCol="1" anchor="t" anchorCtr="0" compatLnSpc="1">
              <a:prstTxWarp prst="textNoShape">
                <a:avLst/>
              </a:prstTxWarp>
            </a:bodyPr>
            <a:lstStyle/>
            <a:p>
              <a:endParaRPr lang="lt-LT" sz="2400" dirty="0"/>
            </a:p>
          </p:txBody>
        </p:sp>
        <p:grpSp>
          <p:nvGrpSpPr>
            <p:cNvPr id="28" name="Group 27"/>
            <p:cNvGrpSpPr/>
            <p:nvPr/>
          </p:nvGrpSpPr>
          <p:grpSpPr>
            <a:xfrm>
              <a:off x="1279525" y="2865438"/>
              <a:ext cx="787400" cy="304800"/>
              <a:chOff x="1279525" y="2865438"/>
              <a:chExt cx="787400" cy="304800"/>
            </a:xfrm>
          </p:grpSpPr>
          <p:sp>
            <p:nvSpPr>
              <p:cNvPr id="29" name="Oval 6"/>
              <p:cNvSpPr>
                <a:spLocks noChangeArrowheads="1"/>
              </p:cNvSpPr>
              <p:nvPr/>
            </p:nvSpPr>
            <p:spPr bwMode="auto">
              <a:xfrm>
                <a:off x="1279525" y="3094038"/>
                <a:ext cx="88900" cy="26988"/>
              </a:xfrm>
              <a:prstGeom prst="ellipse">
                <a:avLst/>
              </a:prstGeom>
              <a:solidFill>
                <a:srgbClr val="633F17"/>
              </a:solidFill>
              <a:ln>
                <a:noFill/>
              </a:ln>
            </p:spPr>
            <p:txBody>
              <a:bodyPr vert="horz" wrap="square" lIns="121920" tIns="60960" rIns="121920" bIns="60960" numCol="1" anchor="t" anchorCtr="0" compatLnSpc="1">
                <a:prstTxWarp prst="textNoShape">
                  <a:avLst/>
                </a:prstTxWarp>
              </a:bodyPr>
              <a:lstStyle/>
              <a:p>
                <a:endParaRPr lang="lt-LT" sz="2400" dirty="0"/>
              </a:p>
            </p:txBody>
          </p:sp>
          <p:sp>
            <p:nvSpPr>
              <p:cNvPr id="30" name="Oval 7"/>
              <p:cNvSpPr>
                <a:spLocks noChangeArrowheads="1"/>
              </p:cNvSpPr>
              <p:nvPr/>
            </p:nvSpPr>
            <p:spPr bwMode="auto">
              <a:xfrm>
                <a:off x="1279525" y="3070225"/>
                <a:ext cx="88900" cy="23813"/>
              </a:xfrm>
              <a:prstGeom prst="ellipse">
                <a:avLst/>
              </a:prstGeom>
              <a:solidFill>
                <a:srgbClr val="633F17"/>
              </a:solidFill>
              <a:ln>
                <a:noFill/>
              </a:ln>
            </p:spPr>
            <p:txBody>
              <a:bodyPr vert="horz" wrap="square" lIns="121920" tIns="60960" rIns="121920" bIns="60960" numCol="1" anchor="t" anchorCtr="0" compatLnSpc="1">
                <a:prstTxWarp prst="textNoShape">
                  <a:avLst/>
                </a:prstTxWarp>
              </a:bodyPr>
              <a:lstStyle/>
              <a:p>
                <a:endParaRPr lang="lt-LT" sz="2400" dirty="0"/>
              </a:p>
            </p:txBody>
          </p:sp>
          <p:sp>
            <p:nvSpPr>
              <p:cNvPr id="31" name="Oval 8"/>
              <p:cNvSpPr>
                <a:spLocks noChangeArrowheads="1"/>
              </p:cNvSpPr>
              <p:nvPr/>
            </p:nvSpPr>
            <p:spPr bwMode="auto">
              <a:xfrm>
                <a:off x="1279525" y="3121025"/>
                <a:ext cx="88900" cy="25400"/>
              </a:xfrm>
              <a:prstGeom prst="ellipse">
                <a:avLst/>
              </a:prstGeom>
              <a:solidFill>
                <a:srgbClr val="633F17"/>
              </a:solidFill>
              <a:ln>
                <a:noFill/>
              </a:ln>
            </p:spPr>
            <p:txBody>
              <a:bodyPr vert="horz" wrap="square" lIns="121920" tIns="60960" rIns="121920" bIns="60960" numCol="1" anchor="t" anchorCtr="0" compatLnSpc="1">
                <a:prstTxWarp prst="textNoShape">
                  <a:avLst/>
                </a:prstTxWarp>
              </a:bodyPr>
              <a:lstStyle/>
              <a:p>
                <a:endParaRPr lang="lt-LT" sz="2400" dirty="0"/>
              </a:p>
            </p:txBody>
          </p:sp>
          <p:sp>
            <p:nvSpPr>
              <p:cNvPr id="32" name="Oval 9"/>
              <p:cNvSpPr>
                <a:spLocks noChangeArrowheads="1"/>
              </p:cNvSpPr>
              <p:nvPr/>
            </p:nvSpPr>
            <p:spPr bwMode="auto">
              <a:xfrm>
                <a:off x="1279525" y="3146425"/>
                <a:ext cx="88900" cy="23813"/>
              </a:xfrm>
              <a:prstGeom prst="ellipse">
                <a:avLst/>
              </a:prstGeom>
              <a:solidFill>
                <a:srgbClr val="633F17"/>
              </a:solidFill>
              <a:ln>
                <a:noFill/>
              </a:ln>
            </p:spPr>
            <p:txBody>
              <a:bodyPr vert="horz" wrap="square" lIns="121920" tIns="60960" rIns="121920" bIns="60960" numCol="1" anchor="t" anchorCtr="0" compatLnSpc="1">
                <a:prstTxWarp prst="textNoShape">
                  <a:avLst/>
                </a:prstTxWarp>
              </a:bodyPr>
              <a:lstStyle/>
              <a:p>
                <a:endParaRPr lang="lt-LT" sz="2400" dirty="0"/>
              </a:p>
            </p:txBody>
          </p:sp>
          <p:sp>
            <p:nvSpPr>
              <p:cNvPr id="33" name="Oval 10"/>
              <p:cNvSpPr>
                <a:spLocks noChangeArrowheads="1"/>
              </p:cNvSpPr>
              <p:nvPr/>
            </p:nvSpPr>
            <p:spPr bwMode="auto">
              <a:xfrm>
                <a:off x="1978025" y="3070225"/>
                <a:ext cx="88900" cy="23813"/>
              </a:xfrm>
              <a:prstGeom prst="ellipse">
                <a:avLst/>
              </a:prstGeom>
              <a:solidFill>
                <a:srgbClr val="633F17"/>
              </a:solidFill>
              <a:ln>
                <a:noFill/>
              </a:ln>
            </p:spPr>
            <p:txBody>
              <a:bodyPr vert="horz" wrap="square" lIns="121920" tIns="60960" rIns="121920" bIns="60960" numCol="1" anchor="t" anchorCtr="0" compatLnSpc="1">
                <a:prstTxWarp prst="textNoShape">
                  <a:avLst/>
                </a:prstTxWarp>
              </a:bodyPr>
              <a:lstStyle/>
              <a:p>
                <a:endParaRPr lang="lt-LT" sz="2400" dirty="0"/>
              </a:p>
            </p:txBody>
          </p:sp>
          <p:sp>
            <p:nvSpPr>
              <p:cNvPr id="34" name="Oval 11"/>
              <p:cNvSpPr>
                <a:spLocks noChangeArrowheads="1"/>
              </p:cNvSpPr>
              <p:nvPr/>
            </p:nvSpPr>
            <p:spPr bwMode="auto">
              <a:xfrm>
                <a:off x="1978025" y="3121025"/>
                <a:ext cx="88900" cy="25400"/>
              </a:xfrm>
              <a:prstGeom prst="ellipse">
                <a:avLst/>
              </a:prstGeom>
              <a:solidFill>
                <a:srgbClr val="633F17"/>
              </a:solidFill>
              <a:ln>
                <a:noFill/>
              </a:ln>
            </p:spPr>
            <p:txBody>
              <a:bodyPr vert="horz" wrap="square" lIns="121920" tIns="60960" rIns="121920" bIns="60960" numCol="1" anchor="t" anchorCtr="0" compatLnSpc="1">
                <a:prstTxWarp prst="textNoShape">
                  <a:avLst/>
                </a:prstTxWarp>
              </a:bodyPr>
              <a:lstStyle/>
              <a:p>
                <a:endParaRPr lang="lt-LT" sz="2400" dirty="0"/>
              </a:p>
            </p:txBody>
          </p:sp>
          <p:sp>
            <p:nvSpPr>
              <p:cNvPr id="35" name="Oval 12"/>
              <p:cNvSpPr>
                <a:spLocks noChangeArrowheads="1"/>
              </p:cNvSpPr>
              <p:nvPr/>
            </p:nvSpPr>
            <p:spPr bwMode="auto">
              <a:xfrm>
                <a:off x="1978025" y="3146425"/>
                <a:ext cx="88900" cy="23813"/>
              </a:xfrm>
              <a:prstGeom prst="ellipse">
                <a:avLst/>
              </a:prstGeom>
              <a:solidFill>
                <a:srgbClr val="633F17"/>
              </a:solidFill>
              <a:ln>
                <a:noFill/>
              </a:ln>
            </p:spPr>
            <p:txBody>
              <a:bodyPr vert="horz" wrap="square" lIns="121920" tIns="60960" rIns="121920" bIns="60960" numCol="1" anchor="t" anchorCtr="0" compatLnSpc="1">
                <a:prstTxWarp prst="textNoShape">
                  <a:avLst/>
                </a:prstTxWarp>
              </a:bodyPr>
              <a:lstStyle/>
              <a:p>
                <a:endParaRPr lang="lt-LT" sz="2400" dirty="0"/>
              </a:p>
            </p:txBody>
          </p:sp>
          <p:sp>
            <p:nvSpPr>
              <p:cNvPr id="36" name="Oval 13"/>
              <p:cNvSpPr>
                <a:spLocks noChangeArrowheads="1"/>
              </p:cNvSpPr>
              <p:nvPr/>
            </p:nvSpPr>
            <p:spPr bwMode="auto">
              <a:xfrm>
                <a:off x="1978025" y="3094038"/>
                <a:ext cx="88900" cy="26988"/>
              </a:xfrm>
              <a:prstGeom prst="ellipse">
                <a:avLst/>
              </a:prstGeom>
              <a:solidFill>
                <a:srgbClr val="633F17"/>
              </a:solidFill>
              <a:ln>
                <a:noFill/>
              </a:ln>
            </p:spPr>
            <p:txBody>
              <a:bodyPr vert="horz" wrap="square" lIns="121920" tIns="60960" rIns="121920" bIns="60960" numCol="1" anchor="t" anchorCtr="0" compatLnSpc="1">
                <a:prstTxWarp prst="textNoShape">
                  <a:avLst/>
                </a:prstTxWarp>
              </a:bodyPr>
              <a:lstStyle/>
              <a:p>
                <a:endParaRPr lang="lt-LT" sz="2400" dirty="0"/>
              </a:p>
            </p:txBody>
          </p:sp>
          <p:sp>
            <p:nvSpPr>
              <p:cNvPr id="37" name="Oval 14"/>
              <p:cNvSpPr>
                <a:spLocks noChangeArrowheads="1"/>
              </p:cNvSpPr>
              <p:nvPr/>
            </p:nvSpPr>
            <p:spPr bwMode="auto">
              <a:xfrm>
                <a:off x="1279525" y="2865438"/>
                <a:ext cx="88900" cy="25400"/>
              </a:xfrm>
              <a:prstGeom prst="ellipse">
                <a:avLst/>
              </a:prstGeom>
              <a:solidFill>
                <a:srgbClr val="633F17"/>
              </a:solidFill>
              <a:ln>
                <a:noFill/>
              </a:ln>
            </p:spPr>
            <p:txBody>
              <a:bodyPr vert="horz" wrap="square" lIns="121920" tIns="60960" rIns="121920" bIns="60960" numCol="1" anchor="t" anchorCtr="0" compatLnSpc="1">
                <a:prstTxWarp prst="textNoShape">
                  <a:avLst/>
                </a:prstTxWarp>
              </a:bodyPr>
              <a:lstStyle/>
              <a:p>
                <a:endParaRPr lang="lt-LT" sz="2400" dirty="0"/>
              </a:p>
            </p:txBody>
          </p:sp>
          <p:sp>
            <p:nvSpPr>
              <p:cNvPr id="38" name="Oval 15"/>
              <p:cNvSpPr>
                <a:spLocks noChangeArrowheads="1"/>
              </p:cNvSpPr>
              <p:nvPr/>
            </p:nvSpPr>
            <p:spPr bwMode="auto">
              <a:xfrm>
                <a:off x="1279525" y="2890838"/>
                <a:ext cx="88900" cy="26988"/>
              </a:xfrm>
              <a:prstGeom prst="ellipse">
                <a:avLst/>
              </a:prstGeom>
              <a:solidFill>
                <a:srgbClr val="633F17"/>
              </a:solidFill>
              <a:ln>
                <a:noFill/>
              </a:ln>
            </p:spPr>
            <p:txBody>
              <a:bodyPr vert="horz" wrap="square" lIns="121920" tIns="60960" rIns="121920" bIns="60960" numCol="1" anchor="t" anchorCtr="0" compatLnSpc="1">
                <a:prstTxWarp prst="textNoShape">
                  <a:avLst/>
                </a:prstTxWarp>
              </a:bodyPr>
              <a:lstStyle/>
              <a:p>
                <a:endParaRPr lang="lt-LT" sz="2400" dirty="0"/>
              </a:p>
            </p:txBody>
          </p:sp>
          <p:sp>
            <p:nvSpPr>
              <p:cNvPr id="39" name="Oval 16"/>
              <p:cNvSpPr>
                <a:spLocks noChangeArrowheads="1"/>
              </p:cNvSpPr>
              <p:nvPr/>
            </p:nvSpPr>
            <p:spPr bwMode="auto">
              <a:xfrm>
                <a:off x="1978025" y="2890838"/>
                <a:ext cx="88900" cy="26988"/>
              </a:xfrm>
              <a:prstGeom prst="ellipse">
                <a:avLst/>
              </a:prstGeom>
              <a:solidFill>
                <a:srgbClr val="633F17"/>
              </a:solidFill>
              <a:ln>
                <a:noFill/>
              </a:ln>
            </p:spPr>
            <p:txBody>
              <a:bodyPr vert="horz" wrap="square" lIns="121920" tIns="60960" rIns="121920" bIns="60960" numCol="1" anchor="t" anchorCtr="0" compatLnSpc="1">
                <a:prstTxWarp prst="textNoShape">
                  <a:avLst/>
                </a:prstTxWarp>
              </a:bodyPr>
              <a:lstStyle/>
              <a:p>
                <a:endParaRPr lang="lt-LT" sz="2400" dirty="0"/>
              </a:p>
            </p:txBody>
          </p:sp>
          <p:sp>
            <p:nvSpPr>
              <p:cNvPr id="40" name="Oval 17"/>
              <p:cNvSpPr>
                <a:spLocks noChangeArrowheads="1"/>
              </p:cNvSpPr>
              <p:nvPr/>
            </p:nvSpPr>
            <p:spPr bwMode="auto">
              <a:xfrm>
                <a:off x="1978025" y="2941638"/>
                <a:ext cx="88900" cy="25400"/>
              </a:xfrm>
              <a:prstGeom prst="ellipse">
                <a:avLst/>
              </a:prstGeom>
              <a:solidFill>
                <a:srgbClr val="633F17"/>
              </a:solidFill>
              <a:ln>
                <a:noFill/>
              </a:ln>
            </p:spPr>
            <p:txBody>
              <a:bodyPr vert="horz" wrap="square" lIns="121920" tIns="60960" rIns="121920" bIns="60960" numCol="1" anchor="t" anchorCtr="0" compatLnSpc="1">
                <a:prstTxWarp prst="textNoShape">
                  <a:avLst/>
                </a:prstTxWarp>
              </a:bodyPr>
              <a:lstStyle/>
              <a:p>
                <a:endParaRPr lang="lt-LT" sz="2400" dirty="0"/>
              </a:p>
            </p:txBody>
          </p:sp>
          <p:sp>
            <p:nvSpPr>
              <p:cNvPr id="41" name="Oval 18"/>
              <p:cNvSpPr>
                <a:spLocks noChangeArrowheads="1"/>
              </p:cNvSpPr>
              <p:nvPr/>
            </p:nvSpPr>
            <p:spPr bwMode="auto">
              <a:xfrm>
                <a:off x="1978025" y="2917825"/>
                <a:ext cx="88900" cy="23813"/>
              </a:xfrm>
              <a:prstGeom prst="ellipse">
                <a:avLst/>
              </a:prstGeom>
              <a:solidFill>
                <a:srgbClr val="633F17"/>
              </a:solidFill>
              <a:ln>
                <a:noFill/>
              </a:ln>
            </p:spPr>
            <p:txBody>
              <a:bodyPr vert="horz" wrap="square" lIns="121920" tIns="60960" rIns="121920" bIns="60960" numCol="1" anchor="t" anchorCtr="0" compatLnSpc="1">
                <a:prstTxWarp prst="textNoShape">
                  <a:avLst/>
                </a:prstTxWarp>
              </a:bodyPr>
              <a:lstStyle/>
              <a:p>
                <a:endParaRPr lang="lt-LT" sz="2400" dirty="0"/>
              </a:p>
            </p:txBody>
          </p:sp>
          <p:sp>
            <p:nvSpPr>
              <p:cNvPr id="42" name="Oval 19"/>
              <p:cNvSpPr>
                <a:spLocks noChangeArrowheads="1"/>
              </p:cNvSpPr>
              <p:nvPr/>
            </p:nvSpPr>
            <p:spPr bwMode="auto">
              <a:xfrm>
                <a:off x="1279525" y="2941638"/>
                <a:ext cx="88900" cy="25400"/>
              </a:xfrm>
              <a:prstGeom prst="ellipse">
                <a:avLst/>
              </a:prstGeom>
              <a:solidFill>
                <a:srgbClr val="633F17"/>
              </a:solidFill>
              <a:ln>
                <a:noFill/>
              </a:ln>
            </p:spPr>
            <p:txBody>
              <a:bodyPr vert="horz" wrap="square" lIns="121920" tIns="60960" rIns="121920" bIns="60960" numCol="1" anchor="t" anchorCtr="0" compatLnSpc="1">
                <a:prstTxWarp prst="textNoShape">
                  <a:avLst/>
                </a:prstTxWarp>
              </a:bodyPr>
              <a:lstStyle/>
              <a:p>
                <a:endParaRPr lang="lt-LT" sz="2400" dirty="0"/>
              </a:p>
            </p:txBody>
          </p:sp>
          <p:sp>
            <p:nvSpPr>
              <p:cNvPr id="43" name="Oval 20"/>
              <p:cNvSpPr>
                <a:spLocks noChangeArrowheads="1"/>
              </p:cNvSpPr>
              <p:nvPr/>
            </p:nvSpPr>
            <p:spPr bwMode="auto">
              <a:xfrm>
                <a:off x="1978025" y="2865438"/>
                <a:ext cx="88900" cy="25400"/>
              </a:xfrm>
              <a:prstGeom prst="ellipse">
                <a:avLst/>
              </a:prstGeom>
              <a:solidFill>
                <a:srgbClr val="633F17"/>
              </a:solidFill>
              <a:ln>
                <a:noFill/>
              </a:ln>
            </p:spPr>
            <p:txBody>
              <a:bodyPr vert="horz" wrap="square" lIns="121920" tIns="60960" rIns="121920" bIns="60960" numCol="1" anchor="t" anchorCtr="0" compatLnSpc="1">
                <a:prstTxWarp prst="textNoShape">
                  <a:avLst/>
                </a:prstTxWarp>
              </a:bodyPr>
              <a:lstStyle/>
              <a:p>
                <a:endParaRPr lang="lt-LT" sz="2400" dirty="0"/>
              </a:p>
            </p:txBody>
          </p:sp>
          <p:sp>
            <p:nvSpPr>
              <p:cNvPr id="44" name="Oval 21"/>
              <p:cNvSpPr>
                <a:spLocks noChangeArrowheads="1"/>
              </p:cNvSpPr>
              <p:nvPr/>
            </p:nvSpPr>
            <p:spPr bwMode="auto">
              <a:xfrm>
                <a:off x="1279525" y="2917825"/>
                <a:ext cx="88900" cy="23813"/>
              </a:xfrm>
              <a:prstGeom prst="ellipse">
                <a:avLst/>
              </a:prstGeom>
              <a:solidFill>
                <a:srgbClr val="633F17"/>
              </a:solidFill>
              <a:ln>
                <a:noFill/>
              </a:ln>
            </p:spPr>
            <p:txBody>
              <a:bodyPr vert="horz" wrap="square" lIns="121920" tIns="60960" rIns="121920" bIns="60960" numCol="1" anchor="t" anchorCtr="0" compatLnSpc="1">
                <a:prstTxWarp prst="textNoShape">
                  <a:avLst/>
                </a:prstTxWarp>
              </a:bodyPr>
              <a:lstStyle/>
              <a:p>
                <a:endParaRPr lang="lt-LT" sz="2400" dirty="0"/>
              </a:p>
            </p:txBody>
          </p:sp>
        </p:grpSp>
      </p:grpSp>
      <p:sp>
        <p:nvSpPr>
          <p:cNvPr id="2" name="TextBox 1">
            <a:extLst>
              <a:ext uri="{FF2B5EF4-FFF2-40B4-BE49-F238E27FC236}">
                <a16:creationId xmlns:a16="http://schemas.microsoft.com/office/drawing/2014/main" id="{30EFCB30-56D5-4F0F-A92E-D6F2476914E0}"/>
              </a:ext>
            </a:extLst>
          </p:cNvPr>
          <p:cNvSpPr txBox="1"/>
          <p:nvPr/>
        </p:nvSpPr>
        <p:spPr>
          <a:xfrm>
            <a:off x="7130642" y="3079049"/>
            <a:ext cx="4067710" cy="307777"/>
          </a:xfrm>
          <a:prstGeom prst="rect">
            <a:avLst/>
          </a:prstGeom>
          <a:noFill/>
        </p:spPr>
        <p:txBody>
          <a:bodyPr wrap="square" rtlCol="0">
            <a:spAutoFit/>
          </a:bodyPr>
          <a:lstStyle/>
          <a:p>
            <a:r>
              <a:rPr lang="lt-LT" sz="1400" dirty="0">
                <a:solidFill>
                  <a:schemeClr val="bg1"/>
                </a:solidFill>
              </a:rPr>
              <a:t>Projekto vadovas: Žilvinas Danys </a:t>
            </a:r>
          </a:p>
        </p:txBody>
      </p:sp>
    </p:spTree>
    <p:extLst>
      <p:ext uri="{BB962C8B-B14F-4D97-AF65-F5344CB8AC3E}">
        <p14:creationId xmlns:p14="http://schemas.microsoft.com/office/powerpoint/2010/main" val="28674547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9D0427A-C225-4FAA-B2D5-43E571D2FB23}"/>
              </a:ext>
            </a:extLst>
          </p:cNvPr>
          <p:cNvSpPr txBox="1"/>
          <p:nvPr/>
        </p:nvSpPr>
        <p:spPr>
          <a:xfrm>
            <a:off x="587829" y="227894"/>
            <a:ext cx="11604171" cy="430887"/>
          </a:xfrm>
          <a:prstGeom prst="rect">
            <a:avLst/>
          </a:prstGeom>
          <a:noFill/>
        </p:spPr>
        <p:txBody>
          <a:bodyPr wrap="square" rtlCol="0">
            <a:spAutoFit/>
          </a:bodyPr>
          <a:lstStyle/>
          <a:p>
            <a:r>
              <a:rPr lang="lt-LT" sz="2200" b="1" dirty="0">
                <a:solidFill>
                  <a:schemeClr val="bg1"/>
                </a:solidFill>
                <a:latin typeface="Foco" panose="020B0504050202020203" pitchFamily="34" charset="-70"/>
                <a:cs typeface="Arial" panose="020B0604020202020204" pitchFamily="34" charset="0"/>
              </a:rPr>
              <a:t>ŽALIOJO VANDENILIO VERTĖS GRANDINĖ (VI gairė)</a:t>
            </a:r>
          </a:p>
        </p:txBody>
      </p:sp>
      <p:sp>
        <p:nvSpPr>
          <p:cNvPr id="2" name="TextBox 1">
            <a:extLst>
              <a:ext uri="{FF2B5EF4-FFF2-40B4-BE49-F238E27FC236}">
                <a16:creationId xmlns:a16="http://schemas.microsoft.com/office/drawing/2014/main" id="{3E567ADB-DC18-404A-9EFA-24B00D1A6B5B}"/>
              </a:ext>
            </a:extLst>
          </p:cNvPr>
          <p:cNvSpPr txBox="1"/>
          <p:nvPr/>
        </p:nvSpPr>
        <p:spPr>
          <a:xfrm>
            <a:off x="6168190" y="6076107"/>
            <a:ext cx="5273089" cy="246221"/>
          </a:xfrm>
          <a:prstGeom prst="rect">
            <a:avLst/>
          </a:prstGeom>
          <a:noFill/>
        </p:spPr>
        <p:txBody>
          <a:bodyPr wrap="square" rtlCol="0">
            <a:spAutoFit/>
          </a:bodyPr>
          <a:lstStyle/>
          <a:p>
            <a:r>
              <a:rPr lang="lt-LT" sz="1000" dirty="0">
                <a:hlinkClick r:id="rId3"/>
              </a:rPr>
              <a:t>Šaltinis: https://northsearegion.eu/hytrec2/news/hytrec2-maps-the-hydrogen-supply-chain/</a:t>
            </a:r>
            <a:r>
              <a:rPr lang="lt-LT" sz="1000" dirty="0"/>
              <a:t> </a:t>
            </a:r>
          </a:p>
        </p:txBody>
      </p:sp>
      <p:pic>
        <p:nvPicPr>
          <p:cNvPr id="6" name="Picture 1">
            <a:extLst>
              <a:ext uri="{FF2B5EF4-FFF2-40B4-BE49-F238E27FC236}">
                <a16:creationId xmlns:a16="http://schemas.microsoft.com/office/drawing/2014/main" id="{EE770B83-D94B-4E6B-9FA9-A079B5FAAF6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52073" y="1104832"/>
            <a:ext cx="8181473" cy="497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34080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Oval 92"/>
          <p:cNvSpPr/>
          <p:nvPr/>
        </p:nvSpPr>
        <p:spPr>
          <a:xfrm>
            <a:off x="4089331" y="4163825"/>
            <a:ext cx="676769" cy="676769"/>
          </a:xfrm>
          <a:prstGeom prst="ellipse">
            <a:avLst/>
          </a:prstGeom>
          <a:solidFill>
            <a:srgbClr val="08B2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dirty="0"/>
          </a:p>
        </p:txBody>
      </p:sp>
      <p:sp>
        <p:nvSpPr>
          <p:cNvPr id="94" name="Oval 93"/>
          <p:cNvSpPr/>
          <p:nvPr/>
        </p:nvSpPr>
        <p:spPr>
          <a:xfrm>
            <a:off x="5310589" y="2427219"/>
            <a:ext cx="676769" cy="676769"/>
          </a:xfrm>
          <a:prstGeom prst="ellipse">
            <a:avLst/>
          </a:prstGeom>
          <a:solidFill>
            <a:srgbClr val="08B2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dirty="0"/>
          </a:p>
        </p:txBody>
      </p:sp>
      <p:sp>
        <p:nvSpPr>
          <p:cNvPr id="95" name="Oval 94"/>
          <p:cNvSpPr/>
          <p:nvPr/>
        </p:nvSpPr>
        <p:spPr>
          <a:xfrm>
            <a:off x="2302858" y="2592684"/>
            <a:ext cx="676769" cy="676769"/>
          </a:xfrm>
          <a:prstGeom prst="ellipse">
            <a:avLst/>
          </a:prstGeom>
          <a:solidFill>
            <a:srgbClr val="08B2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dirty="0"/>
          </a:p>
        </p:txBody>
      </p:sp>
      <p:sp>
        <p:nvSpPr>
          <p:cNvPr id="96" name="Oval 95"/>
          <p:cNvSpPr/>
          <p:nvPr/>
        </p:nvSpPr>
        <p:spPr>
          <a:xfrm>
            <a:off x="6987006" y="4128932"/>
            <a:ext cx="676769" cy="676769"/>
          </a:xfrm>
          <a:prstGeom prst="ellipse">
            <a:avLst/>
          </a:prstGeom>
          <a:solidFill>
            <a:srgbClr val="08B2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dirty="0"/>
          </a:p>
        </p:txBody>
      </p:sp>
      <p:sp>
        <p:nvSpPr>
          <p:cNvPr id="97" name="Oval 96"/>
          <p:cNvSpPr/>
          <p:nvPr/>
        </p:nvSpPr>
        <p:spPr>
          <a:xfrm>
            <a:off x="8563800" y="2641811"/>
            <a:ext cx="676769" cy="676769"/>
          </a:xfrm>
          <a:prstGeom prst="ellipse">
            <a:avLst/>
          </a:prstGeom>
          <a:solidFill>
            <a:srgbClr val="08B2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dirty="0"/>
          </a:p>
        </p:txBody>
      </p:sp>
      <p:sp>
        <p:nvSpPr>
          <p:cNvPr id="92" name="Oval 91"/>
          <p:cNvSpPr/>
          <p:nvPr/>
        </p:nvSpPr>
        <p:spPr>
          <a:xfrm>
            <a:off x="1278101" y="4109978"/>
            <a:ext cx="676769" cy="676769"/>
          </a:xfrm>
          <a:prstGeom prst="ellipse">
            <a:avLst/>
          </a:prstGeom>
          <a:solidFill>
            <a:srgbClr val="08B2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dirty="0"/>
          </a:p>
        </p:txBody>
      </p:sp>
      <p:cxnSp>
        <p:nvCxnSpPr>
          <p:cNvPr id="39" name="Straight Connector 38"/>
          <p:cNvCxnSpPr>
            <a:cxnSpLocks/>
          </p:cNvCxnSpPr>
          <p:nvPr/>
        </p:nvCxnSpPr>
        <p:spPr>
          <a:xfrm flipH="1">
            <a:off x="552233" y="3717779"/>
            <a:ext cx="11351009" cy="0"/>
          </a:xfrm>
          <a:prstGeom prst="line">
            <a:avLst/>
          </a:prstGeom>
          <a:ln w="15875" cap="rnd">
            <a:solidFill>
              <a:srgbClr val="777777"/>
            </a:solidFill>
            <a:prstDash val="sysDot"/>
            <a:round/>
            <a:headEnd type="triangle" w="lg" len="med"/>
            <a:tailEnd type="none"/>
          </a:ln>
        </p:spPr>
        <p:style>
          <a:lnRef idx="1">
            <a:schemeClr val="accent1"/>
          </a:lnRef>
          <a:fillRef idx="0">
            <a:schemeClr val="accent1"/>
          </a:fillRef>
          <a:effectRef idx="0">
            <a:schemeClr val="accent1"/>
          </a:effectRef>
          <a:fontRef idx="minor">
            <a:schemeClr val="tx1"/>
          </a:fontRef>
        </p:style>
      </p:cxnSp>
      <p:sp>
        <p:nvSpPr>
          <p:cNvPr id="31" name="Freeform 30"/>
          <p:cNvSpPr/>
          <p:nvPr/>
        </p:nvSpPr>
        <p:spPr>
          <a:xfrm>
            <a:off x="2017470" y="4378653"/>
            <a:ext cx="1390428" cy="405964"/>
          </a:xfrm>
          <a:custGeom>
            <a:avLst/>
            <a:gdLst>
              <a:gd name="connsiteX0" fmla="*/ 0 w 1168324"/>
              <a:gd name="connsiteY0" fmla="*/ 21600 h 216000"/>
              <a:gd name="connsiteX1" fmla="*/ 21600 w 1168324"/>
              <a:gd name="connsiteY1" fmla="*/ 0 h 216000"/>
              <a:gd name="connsiteX2" fmla="*/ 1146724 w 1168324"/>
              <a:gd name="connsiteY2" fmla="*/ 0 h 216000"/>
              <a:gd name="connsiteX3" fmla="*/ 1168324 w 1168324"/>
              <a:gd name="connsiteY3" fmla="*/ 21600 h 216000"/>
              <a:gd name="connsiteX4" fmla="*/ 1168324 w 1168324"/>
              <a:gd name="connsiteY4" fmla="*/ 194400 h 216000"/>
              <a:gd name="connsiteX5" fmla="*/ 1146724 w 1168324"/>
              <a:gd name="connsiteY5" fmla="*/ 216000 h 216000"/>
              <a:gd name="connsiteX6" fmla="*/ 21600 w 1168324"/>
              <a:gd name="connsiteY6" fmla="*/ 216000 h 216000"/>
              <a:gd name="connsiteX7" fmla="*/ 0 w 1168324"/>
              <a:gd name="connsiteY7" fmla="*/ 194400 h 216000"/>
              <a:gd name="connsiteX8" fmla="*/ 0 w 1168324"/>
              <a:gd name="connsiteY8" fmla="*/ 21600 h 2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68324" h="216000">
                <a:moveTo>
                  <a:pt x="0" y="21600"/>
                </a:moveTo>
                <a:cubicBezTo>
                  <a:pt x="0" y="9671"/>
                  <a:pt x="9671" y="0"/>
                  <a:pt x="21600" y="0"/>
                </a:cubicBezTo>
                <a:lnTo>
                  <a:pt x="1146724" y="0"/>
                </a:lnTo>
                <a:cubicBezTo>
                  <a:pt x="1158653" y="0"/>
                  <a:pt x="1168324" y="9671"/>
                  <a:pt x="1168324" y="21600"/>
                </a:cubicBezTo>
                <a:lnTo>
                  <a:pt x="1168324" y="194400"/>
                </a:lnTo>
                <a:cubicBezTo>
                  <a:pt x="1168324" y="206329"/>
                  <a:pt x="1158653" y="216000"/>
                  <a:pt x="1146724" y="216000"/>
                </a:cubicBezTo>
                <a:lnTo>
                  <a:pt x="21600" y="216000"/>
                </a:lnTo>
                <a:cubicBezTo>
                  <a:pt x="9671" y="216000"/>
                  <a:pt x="0" y="206329"/>
                  <a:pt x="0" y="194400"/>
                </a:cubicBezTo>
                <a:lnTo>
                  <a:pt x="0" y="21600"/>
                </a:lnTo>
                <a:close/>
              </a:path>
            </a:pathLst>
          </a:custGeom>
          <a:noFill/>
          <a:ln>
            <a:noFill/>
          </a:ln>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35560" tIns="35560" rIns="35560" bIns="91051" numCol="1" spcCol="1270" anchor="t" anchorCtr="0">
            <a:noAutofit/>
          </a:bodyPr>
          <a:lstStyle/>
          <a:p>
            <a:pPr defTabSz="222245">
              <a:lnSpc>
                <a:spcPct val="90000"/>
              </a:lnSpc>
              <a:spcBef>
                <a:spcPct val="0"/>
              </a:spcBef>
              <a:spcAft>
                <a:spcPct val="35000"/>
              </a:spcAft>
            </a:pPr>
            <a:r>
              <a:rPr lang="lt-LT" sz="1600" b="1" dirty="0">
                <a:solidFill>
                  <a:srgbClr val="BCD631"/>
                </a:solidFill>
              </a:rPr>
              <a:t>2021 m. balandis</a:t>
            </a:r>
            <a:endParaRPr lang="en-US" sz="1600" b="1" dirty="0">
              <a:solidFill>
                <a:srgbClr val="BCD631"/>
              </a:solidFill>
            </a:endParaRPr>
          </a:p>
        </p:txBody>
      </p:sp>
      <p:sp>
        <p:nvSpPr>
          <p:cNvPr id="32" name="Freeform 31"/>
          <p:cNvSpPr/>
          <p:nvPr/>
        </p:nvSpPr>
        <p:spPr>
          <a:xfrm>
            <a:off x="2969403" y="2058677"/>
            <a:ext cx="1642397" cy="325604"/>
          </a:xfrm>
          <a:custGeom>
            <a:avLst/>
            <a:gdLst>
              <a:gd name="connsiteX0" fmla="*/ 0 w 1168324"/>
              <a:gd name="connsiteY0" fmla="*/ 21600 h 216000"/>
              <a:gd name="connsiteX1" fmla="*/ 21600 w 1168324"/>
              <a:gd name="connsiteY1" fmla="*/ 0 h 216000"/>
              <a:gd name="connsiteX2" fmla="*/ 1146724 w 1168324"/>
              <a:gd name="connsiteY2" fmla="*/ 0 h 216000"/>
              <a:gd name="connsiteX3" fmla="*/ 1168324 w 1168324"/>
              <a:gd name="connsiteY3" fmla="*/ 21600 h 216000"/>
              <a:gd name="connsiteX4" fmla="*/ 1168324 w 1168324"/>
              <a:gd name="connsiteY4" fmla="*/ 194400 h 216000"/>
              <a:gd name="connsiteX5" fmla="*/ 1146724 w 1168324"/>
              <a:gd name="connsiteY5" fmla="*/ 216000 h 216000"/>
              <a:gd name="connsiteX6" fmla="*/ 21600 w 1168324"/>
              <a:gd name="connsiteY6" fmla="*/ 216000 h 216000"/>
              <a:gd name="connsiteX7" fmla="*/ 0 w 1168324"/>
              <a:gd name="connsiteY7" fmla="*/ 194400 h 216000"/>
              <a:gd name="connsiteX8" fmla="*/ 0 w 1168324"/>
              <a:gd name="connsiteY8" fmla="*/ 21600 h 2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68324" h="216000">
                <a:moveTo>
                  <a:pt x="0" y="21600"/>
                </a:moveTo>
                <a:cubicBezTo>
                  <a:pt x="0" y="9671"/>
                  <a:pt x="9671" y="0"/>
                  <a:pt x="21600" y="0"/>
                </a:cubicBezTo>
                <a:lnTo>
                  <a:pt x="1146724" y="0"/>
                </a:lnTo>
                <a:cubicBezTo>
                  <a:pt x="1158653" y="0"/>
                  <a:pt x="1168324" y="9671"/>
                  <a:pt x="1168324" y="21600"/>
                </a:cubicBezTo>
                <a:lnTo>
                  <a:pt x="1168324" y="194400"/>
                </a:lnTo>
                <a:cubicBezTo>
                  <a:pt x="1168324" y="206329"/>
                  <a:pt x="1158653" y="216000"/>
                  <a:pt x="1146724" y="216000"/>
                </a:cubicBezTo>
                <a:lnTo>
                  <a:pt x="21600" y="216000"/>
                </a:lnTo>
                <a:cubicBezTo>
                  <a:pt x="9671" y="216000"/>
                  <a:pt x="0" y="206329"/>
                  <a:pt x="0" y="194400"/>
                </a:cubicBezTo>
                <a:lnTo>
                  <a:pt x="0" y="21600"/>
                </a:lnTo>
                <a:close/>
              </a:path>
            </a:pathLst>
          </a:custGeom>
          <a:noFill/>
          <a:ln>
            <a:noFill/>
          </a:ln>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35560" tIns="35560" rIns="35560" bIns="91051" numCol="1" spcCol="1270" anchor="t" anchorCtr="0">
            <a:noAutofit/>
          </a:bodyPr>
          <a:lstStyle/>
          <a:p>
            <a:pPr defTabSz="222245">
              <a:lnSpc>
                <a:spcPct val="90000"/>
              </a:lnSpc>
              <a:spcBef>
                <a:spcPct val="0"/>
              </a:spcBef>
              <a:spcAft>
                <a:spcPct val="35000"/>
              </a:spcAft>
            </a:pPr>
            <a:r>
              <a:rPr lang="lt-LT" sz="1600" b="1" dirty="0">
                <a:solidFill>
                  <a:srgbClr val="BCD631"/>
                </a:solidFill>
              </a:rPr>
              <a:t>2022 m. sausis</a:t>
            </a:r>
            <a:endParaRPr lang="en-US" sz="1600" b="1" dirty="0">
              <a:solidFill>
                <a:srgbClr val="BCD631"/>
              </a:solidFill>
            </a:endParaRPr>
          </a:p>
        </p:txBody>
      </p:sp>
      <p:sp>
        <p:nvSpPr>
          <p:cNvPr id="33" name="Freeform 32"/>
          <p:cNvSpPr/>
          <p:nvPr/>
        </p:nvSpPr>
        <p:spPr>
          <a:xfrm>
            <a:off x="5088424" y="4378653"/>
            <a:ext cx="1389069" cy="325604"/>
          </a:xfrm>
          <a:custGeom>
            <a:avLst/>
            <a:gdLst>
              <a:gd name="connsiteX0" fmla="*/ 0 w 1168324"/>
              <a:gd name="connsiteY0" fmla="*/ 21600 h 216000"/>
              <a:gd name="connsiteX1" fmla="*/ 21600 w 1168324"/>
              <a:gd name="connsiteY1" fmla="*/ 0 h 216000"/>
              <a:gd name="connsiteX2" fmla="*/ 1146724 w 1168324"/>
              <a:gd name="connsiteY2" fmla="*/ 0 h 216000"/>
              <a:gd name="connsiteX3" fmla="*/ 1168324 w 1168324"/>
              <a:gd name="connsiteY3" fmla="*/ 21600 h 216000"/>
              <a:gd name="connsiteX4" fmla="*/ 1168324 w 1168324"/>
              <a:gd name="connsiteY4" fmla="*/ 194400 h 216000"/>
              <a:gd name="connsiteX5" fmla="*/ 1146724 w 1168324"/>
              <a:gd name="connsiteY5" fmla="*/ 216000 h 216000"/>
              <a:gd name="connsiteX6" fmla="*/ 21600 w 1168324"/>
              <a:gd name="connsiteY6" fmla="*/ 216000 h 216000"/>
              <a:gd name="connsiteX7" fmla="*/ 0 w 1168324"/>
              <a:gd name="connsiteY7" fmla="*/ 194400 h 216000"/>
              <a:gd name="connsiteX8" fmla="*/ 0 w 1168324"/>
              <a:gd name="connsiteY8" fmla="*/ 21600 h 2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68324" h="216000">
                <a:moveTo>
                  <a:pt x="0" y="21600"/>
                </a:moveTo>
                <a:cubicBezTo>
                  <a:pt x="0" y="9671"/>
                  <a:pt x="9671" y="0"/>
                  <a:pt x="21600" y="0"/>
                </a:cubicBezTo>
                <a:lnTo>
                  <a:pt x="1146724" y="0"/>
                </a:lnTo>
                <a:cubicBezTo>
                  <a:pt x="1158653" y="0"/>
                  <a:pt x="1168324" y="9671"/>
                  <a:pt x="1168324" y="21600"/>
                </a:cubicBezTo>
                <a:lnTo>
                  <a:pt x="1168324" y="194400"/>
                </a:lnTo>
                <a:cubicBezTo>
                  <a:pt x="1168324" y="206329"/>
                  <a:pt x="1158653" y="216000"/>
                  <a:pt x="1146724" y="216000"/>
                </a:cubicBezTo>
                <a:lnTo>
                  <a:pt x="21600" y="216000"/>
                </a:lnTo>
                <a:cubicBezTo>
                  <a:pt x="9671" y="216000"/>
                  <a:pt x="0" y="206329"/>
                  <a:pt x="0" y="194400"/>
                </a:cubicBezTo>
                <a:lnTo>
                  <a:pt x="0" y="21600"/>
                </a:lnTo>
                <a:close/>
              </a:path>
            </a:pathLst>
          </a:custGeom>
          <a:noFill/>
          <a:ln>
            <a:noFill/>
          </a:ln>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35560" tIns="35560" rIns="35560" bIns="91051" numCol="1" spcCol="1270" anchor="t" anchorCtr="0">
            <a:noAutofit/>
          </a:bodyPr>
          <a:lstStyle/>
          <a:p>
            <a:pPr defTabSz="222245">
              <a:lnSpc>
                <a:spcPct val="90000"/>
              </a:lnSpc>
              <a:spcBef>
                <a:spcPct val="0"/>
              </a:spcBef>
              <a:spcAft>
                <a:spcPct val="35000"/>
              </a:spcAft>
            </a:pPr>
            <a:r>
              <a:rPr lang="lt-LT" sz="1600" b="1" dirty="0">
                <a:solidFill>
                  <a:srgbClr val="BCD631"/>
                </a:solidFill>
              </a:rPr>
              <a:t>2022 m. balandis</a:t>
            </a:r>
            <a:endParaRPr lang="en-US" sz="1600" b="1" dirty="0">
              <a:solidFill>
                <a:srgbClr val="BCD631"/>
              </a:solidFill>
            </a:endParaRPr>
          </a:p>
        </p:txBody>
      </p:sp>
      <p:sp>
        <p:nvSpPr>
          <p:cNvPr id="34" name="Freeform 33"/>
          <p:cNvSpPr/>
          <p:nvPr/>
        </p:nvSpPr>
        <p:spPr>
          <a:xfrm>
            <a:off x="8150636" y="4480679"/>
            <a:ext cx="1792599" cy="325604"/>
          </a:xfrm>
          <a:custGeom>
            <a:avLst/>
            <a:gdLst>
              <a:gd name="connsiteX0" fmla="*/ 0 w 1168324"/>
              <a:gd name="connsiteY0" fmla="*/ 21600 h 216000"/>
              <a:gd name="connsiteX1" fmla="*/ 21600 w 1168324"/>
              <a:gd name="connsiteY1" fmla="*/ 0 h 216000"/>
              <a:gd name="connsiteX2" fmla="*/ 1146724 w 1168324"/>
              <a:gd name="connsiteY2" fmla="*/ 0 h 216000"/>
              <a:gd name="connsiteX3" fmla="*/ 1168324 w 1168324"/>
              <a:gd name="connsiteY3" fmla="*/ 21600 h 216000"/>
              <a:gd name="connsiteX4" fmla="*/ 1168324 w 1168324"/>
              <a:gd name="connsiteY4" fmla="*/ 194400 h 216000"/>
              <a:gd name="connsiteX5" fmla="*/ 1146724 w 1168324"/>
              <a:gd name="connsiteY5" fmla="*/ 216000 h 216000"/>
              <a:gd name="connsiteX6" fmla="*/ 21600 w 1168324"/>
              <a:gd name="connsiteY6" fmla="*/ 216000 h 216000"/>
              <a:gd name="connsiteX7" fmla="*/ 0 w 1168324"/>
              <a:gd name="connsiteY7" fmla="*/ 194400 h 216000"/>
              <a:gd name="connsiteX8" fmla="*/ 0 w 1168324"/>
              <a:gd name="connsiteY8" fmla="*/ 21600 h 2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68324" h="216000">
                <a:moveTo>
                  <a:pt x="0" y="21600"/>
                </a:moveTo>
                <a:cubicBezTo>
                  <a:pt x="0" y="9671"/>
                  <a:pt x="9671" y="0"/>
                  <a:pt x="21600" y="0"/>
                </a:cubicBezTo>
                <a:lnTo>
                  <a:pt x="1146724" y="0"/>
                </a:lnTo>
                <a:cubicBezTo>
                  <a:pt x="1158653" y="0"/>
                  <a:pt x="1168324" y="9671"/>
                  <a:pt x="1168324" y="21600"/>
                </a:cubicBezTo>
                <a:lnTo>
                  <a:pt x="1168324" y="194400"/>
                </a:lnTo>
                <a:cubicBezTo>
                  <a:pt x="1168324" y="206329"/>
                  <a:pt x="1158653" y="216000"/>
                  <a:pt x="1146724" y="216000"/>
                </a:cubicBezTo>
                <a:lnTo>
                  <a:pt x="21600" y="216000"/>
                </a:lnTo>
                <a:cubicBezTo>
                  <a:pt x="9671" y="216000"/>
                  <a:pt x="0" y="206329"/>
                  <a:pt x="0" y="194400"/>
                </a:cubicBezTo>
                <a:lnTo>
                  <a:pt x="0" y="21600"/>
                </a:lnTo>
                <a:close/>
              </a:path>
            </a:pathLst>
          </a:custGeom>
          <a:noFill/>
          <a:ln>
            <a:noFill/>
          </a:ln>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35560" tIns="35560" rIns="35560" bIns="91051" numCol="1" spcCol="1270" anchor="t" anchorCtr="0">
            <a:noAutofit/>
          </a:bodyPr>
          <a:lstStyle/>
          <a:p>
            <a:pPr defTabSz="222245">
              <a:lnSpc>
                <a:spcPct val="90000"/>
              </a:lnSpc>
              <a:spcBef>
                <a:spcPct val="0"/>
              </a:spcBef>
              <a:spcAft>
                <a:spcPct val="35000"/>
              </a:spcAft>
            </a:pPr>
            <a:r>
              <a:rPr lang="lt-LT" sz="1600" b="1" dirty="0">
                <a:solidFill>
                  <a:srgbClr val="BCD631"/>
                </a:solidFill>
              </a:rPr>
              <a:t>2024 m. liepa</a:t>
            </a:r>
            <a:endParaRPr lang="en-US" sz="1600" b="1" dirty="0">
              <a:solidFill>
                <a:srgbClr val="BCD631"/>
              </a:solidFill>
            </a:endParaRPr>
          </a:p>
        </p:txBody>
      </p:sp>
      <p:sp>
        <p:nvSpPr>
          <p:cNvPr id="35" name="Freeform 34"/>
          <p:cNvSpPr/>
          <p:nvPr/>
        </p:nvSpPr>
        <p:spPr>
          <a:xfrm>
            <a:off x="5189962" y="2061866"/>
            <a:ext cx="2075550" cy="325604"/>
          </a:xfrm>
          <a:custGeom>
            <a:avLst/>
            <a:gdLst>
              <a:gd name="connsiteX0" fmla="*/ 0 w 1168324"/>
              <a:gd name="connsiteY0" fmla="*/ 21600 h 216000"/>
              <a:gd name="connsiteX1" fmla="*/ 21600 w 1168324"/>
              <a:gd name="connsiteY1" fmla="*/ 0 h 216000"/>
              <a:gd name="connsiteX2" fmla="*/ 1146724 w 1168324"/>
              <a:gd name="connsiteY2" fmla="*/ 0 h 216000"/>
              <a:gd name="connsiteX3" fmla="*/ 1168324 w 1168324"/>
              <a:gd name="connsiteY3" fmla="*/ 21600 h 216000"/>
              <a:gd name="connsiteX4" fmla="*/ 1168324 w 1168324"/>
              <a:gd name="connsiteY4" fmla="*/ 194400 h 216000"/>
              <a:gd name="connsiteX5" fmla="*/ 1146724 w 1168324"/>
              <a:gd name="connsiteY5" fmla="*/ 216000 h 216000"/>
              <a:gd name="connsiteX6" fmla="*/ 21600 w 1168324"/>
              <a:gd name="connsiteY6" fmla="*/ 216000 h 216000"/>
              <a:gd name="connsiteX7" fmla="*/ 0 w 1168324"/>
              <a:gd name="connsiteY7" fmla="*/ 194400 h 216000"/>
              <a:gd name="connsiteX8" fmla="*/ 0 w 1168324"/>
              <a:gd name="connsiteY8" fmla="*/ 21600 h 2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68324" h="216000">
                <a:moveTo>
                  <a:pt x="0" y="21600"/>
                </a:moveTo>
                <a:cubicBezTo>
                  <a:pt x="0" y="9671"/>
                  <a:pt x="9671" y="0"/>
                  <a:pt x="21600" y="0"/>
                </a:cubicBezTo>
                <a:lnTo>
                  <a:pt x="1146724" y="0"/>
                </a:lnTo>
                <a:cubicBezTo>
                  <a:pt x="1158653" y="0"/>
                  <a:pt x="1168324" y="9671"/>
                  <a:pt x="1168324" y="21600"/>
                </a:cubicBezTo>
                <a:lnTo>
                  <a:pt x="1168324" y="194400"/>
                </a:lnTo>
                <a:cubicBezTo>
                  <a:pt x="1168324" y="206329"/>
                  <a:pt x="1158653" y="216000"/>
                  <a:pt x="1146724" y="216000"/>
                </a:cubicBezTo>
                <a:lnTo>
                  <a:pt x="21600" y="216000"/>
                </a:lnTo>
                <a:cubicBezTo>
                  <a:pt x="9671" y="216000"/>
                  <a:pt x="0" y="206329"/>
                  <a:pt x="0" y="194400"/>
                </a:cubicBezTo>
                <a:lnTo>
                  <a:pt x="0" y="21600"/>
                </a:lnTo>
                <a:close/>
              </a:path>
            </a:pathLst>
          </a:custGeom>
          <a:noFill/>
          <a:ln>
            <a:noFill/>
          </a:ln>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35560" tIns="35560" rIns="35560" bIns="91051" numCol="1" spcCol="1270" anchor="t" anchorCtr="0">
            <a:noAutofit/>
          </a:bodyPr>
          <a:lstStyle/>
          <a:p>
            <a:pPr defTabSz="222245">
              <a:lnSpc>
                <a:spcPct val="90000"/>
              </a:lnSpc>
              <a:spcBef>
                <a:spcPct val="0"/>
              </a:spcBef>
              <a:spcAft>
                <a:spcPct val="35000"/>
              </a:spcAft>
            </a:pPr>
            <a:r>
              <a:rPr lang="lt-LT" sz="1600" b="1" dirty="0">
                <a:solidFill>
                  <a:srgbClr val="BCD631"/>
                </a:solidFill>
              </a:rPr>
              <a:t>2022 m. I pusmetis.</a:t>
            </a:r>
            <a:endParaRPr lang="en-US" sz="1600" b="1" dirty="0">
              <a:solidFill>
                <a:srgbClr val="BCD631"/>
              </a:solidFill>
            </a:endParaRPr>
          </a:p>
        </p:txBody>
      </p:sp>
      <p:sp>
        <p:nvSpPr>
          <p:cNvPr id="36" name="Freeform 35"/>
          <p:cNvSpPr/>
          <p:nvPr/>
        </p:nvSpPr>
        <p:spPr>
          <a:xfrm>
            <a:off x="8781784" y="1987231"/>
            <a:ext cx="1389069" cy="325604"/>
          </a:xfrm>
          <a:custGeom>
            <a:avLst/>
            <a:gdLst>
              <a:gd name="connsiteX0" fmla="*/ 0 w 1168324"/>
              <a:gd name="connsiteY0" fmla="*/ 21600 h 216000"/>
              <a:gd name="connsiteX1" fmla="*/ 21600 w 1168324"/>
              <a:gd name="connsiteY1" fmla="*/ 0 h 216000"/>
              <a:gd name="connsiteX2" fmla="*/ 1146724 w 1168324"/>
              <a:gd name="connsiteY2" fmla="*/ 0 h 216000"/>
              <a:gd name="connsiteX3" fmla="*/ 1168324 w 1168324"/>
              <a:gd name="connsiteY3" fmla="*/ 21600 h 216000"/>
              <a:gd name="connsiteX4" fmla="*/ 1168324 w 1168324"/>
              <a:gd name="connsiteY4" fmla="*/ 194400 h 216000"/>
              <a:gd name="connsiteX5" fmla="*/ 1146724 w 1168324"/>
              <a:gd name="connsiteY5" fmla="*/ 216000 h 216000"/>
              <a:gd name="connsiteX6" fmla="*/ 21600 w 1168324"/>
              <a:gd name="connsiteY6" fmla="*/ 216000 h 216000"/>
              <a:gd name="connsiteX7" fmla="*/ 0 w 1168324"/>
              <a:gd name="connsiteY7" fmla="*/ 194400 h 216000"/>
              <a:gd name="connsiteX8" fmla="*/ 0 w 1168324"/>
              <a:gd name="connsiteY8" fmla="*/ 21600 h 2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68324" h="216000">
                <a:moveTo>
                  <a:pt x="0" y="21600"/>
                </a:moveTo>
                <a:cubicBezTo>
                  <a:pt x="0" y="9671"/>
                  <a:pt x="9671" y="0"/>
                  <a:pt x="21600" y="0"/>
                </a:cubicBezTo>
                <a:lnTo>
                  <a:pt x="1146724" y="0"/>
                </a:lnTo>
                <a:cubicBezTo>
                  <a:pt x="1158653" y="0"/>
                  <a:pt x="1168324" y="9671"/>
                  <a:pt x="1168324" y="21600"/>
                </a:cubicBezTo>
                <a:lnTo>
                  <a:pt x="1168324" y="194400"/>
                </a:lnTo>
                <a:cubicBezTo>
                  <a:pt x="1168324" y="206329"/>
                  <a:pt x="1158653" y="216000"/>
                  <a:pt x="1146724" y="216000"/>
                </a:cubicBezTo>
                <a:lnTo>
                  <a:pt x="21600" y="216000"/>
                </a:lnTo>
                <a:cubicBezTo>
                  <a:pt x="9671" y="216000"/>
                  <a:pt x="0" y="206329"/>
                  <a:pt x="0" y="194400"/>
                </a:cubicBezTo>
                <a:lnTo>
                  <a:pt x="0" y="21600"/>
                </a:lnTo>
                <a:close/>
              </a:path>
            </a:pathLst>
          </a:custGeom>
          <a:noFill/>
          <a:ln>
            <a:noFill/>
          </a:ln>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35560" tIns="35560" rIns="35560" bIns="91051" numCol="1" spcCol="1270" anchor="t" anchorCtr="0">
            <a:noAutofit/>
          </a:bodyPr>
          <a:lstStyle/>
          <a:p>
            <a:pPr defTabSz="222245">
              <a:lnSpc>
                <a:spcPct val="90000"/>
              </a:lnSpc>
              <a:spcBef>
                <a:spcPct val="0"/>
              </a:spcBef>
              <a:spcAft>
                <a:spcPct val="35000"/>
              </a:spcAft>
            </a:pPr>
            <a:r>
              <a:rPr lang="lt-LT" sz="1600" b="1" dirty="0">
                <a:solidFill>
                  <a:srgbClr val="BCD631"/>
                </a:solidFill>
              </a:rPr>
              <a:t>2026-II </a:t>
            </a:r>
            <a:r>
              <a:rPr lang="lt-LT" sz="1600" b="1" dirty="0" err="1">
                <a:solidFill>
                  <a:srgbClr val="BCD631"/>
                </a:solidFill>
              </a:rPr>
              <a:t>ketv</a:t>
            </a:r>
            <a:r>
              <a:rPr lang="lt-LT" sz="1600" b="1" dirty="0">
                <a:solidFill>
                  <a:srgbClr val="BCD631"/>
                </a:solidFill>
              </a:rPr>
              <a:t>.</a:t>
            </a:r>
            <a:endParaRPr lang="en-US" sz="1600" b="1" dirty="0">
              <a:solidFill>
                <a:srgbClr val="BCD631"/>
              </a:solidFill>
            </a:endParaRPr>
          </a:p>
        </p:txBody>
      </p:sp>
      <p:cxnSp>
        <p:nvCxnSpPr>
          <p:cNvPr id="61" name="Straight Connector 60"/>
          <p:cNvCxnSpPr/>
          <p:nvPr/>
        </p:nvCxnSpPr>
        <p:spPr>
          <a:xfrm>
            <a:off x="1616485" y="3730238"/>
            <a:ext cx="0" cy="635957"/>
          </a:xfrm>
          <a:prstGeom prst="line">
            <a:avLst/>
          </a:prstGeom>
          <a:ln w="12700" cap="rnd">
            <a:solidFill>
              <a:srgbClr val="777777"/>
            </a:solidFill>
            <a:prstDash val="sysDot"/>
            <a:round/>
          </a:ln>
        </p:spPr>
        <p:style>
          <a:lnRef idx="1">
            <a:schemeClr val="accent1"/>
          </a:lnRef>
          <a:fillRef idx="0">
            <a:schemeClr val="accent1"/>
          </a:fillRef>
          <a:effectRef idx="0">
            <a:schemeClr val="accent1"/>
          </a:effectRef>
          <a:fontRef idx="minor">
            <a:schemeClr val="tx1"/>
          </a:fontRef>
        </p:style>
      </p:cxnSp>
      <p:sp>
        <p:nvSpPr>
          <p:cNvPr id="68" name="Oval 67"/>
          <p:cNvSpPr/>
          <p:nvPr/>
        </p:nvSpPr>
        <p:spPr>
          <a:xfrm>
            <a:off x="1533870" y="3641155"/>
            <a:ext cx="178164" cy="178164"/>
          </a:xfrm>
          <a:prstGeom prst="ellipse">
            <a:avLst/>
          </a:prstGeom>
          <a:solidFill>
            <a:srgbClr val="BCD6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a:p>
        </p:txBody>
      </p:sp>
      <p:cxnSp>
        <p:nvCxnSpPr>
          <p:cNvPr id="62" name="Straight Connector 61"/>
          <p:cNvCxnSpPr>
            <a:cxnSpLocks/>
          </p:cNvCxnSpPr>
          <p:nvPr/>
        </p:nvCxnSpPr>
        <p:spPr>
          <a:xfrm>
            <a:off x="4372549" y="3776613"/>
            <a:ext cx="9298" cy="570159"/>
          </a:xfrm>
          <a:prstGeom prst="line">
            <a:avLst/>
          </a:prstGeom>
          <a:ln w="12700" cap="rnd">
            <a:solidFill>
              <a:srgbClr val="777777"/>
            </a:solidFill>
            <a:prstDash val="sysDot"/>
            <a:round/>
          </a:ln>
        </p:spPr>
        <p:style>
          <a:lnRef idx="1">
            <a:schemeClr val="accent1"/>
          </a:lnRef>
          <a:fillRef idx="0">
            <a:schemeClr val="accent1"/>
          </a:fillRef>
          <a:effectRef idx="0">
            <a:schemeClr val="accent1"/>
          </a:effectRef>
          <a:fontRef idx="minor">
            <a:schemeClr val="tx1"/>
          </a:fontRef>
        </p:style>
      </p:cxnSp>
      <p:sp>
        <p:nvSpPr>
          <p:cNvPr id="69" name="Oval 68"/>
          <p:cNvSpPr/>
          <p:nvPr/>
        </p:nvSpPr>
        <p:spPr>
          <a:xfrm>
            <a:off x="4296898" y="3615584"/>
            <a:ext cx="178164" cy="178164"/>
          </a:xfrm>
          <a:prstGeom prst="ellipse">
            <a:avLst/>
          </a:prstGeom>
          <a:solidFill>
            <a:srgbClr val="BCD6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a:p>
        </p:txBody>
      </p:sp>
      <p:cxnSp>
        <p:nvCxnSpPr>
          <p:cNvPr id="63" name="Straight Connector 62"/>
          <p:cNvCxnSpPr/>
          <p:nvPr/>
        </p:nvCxnSpPr>
        <p:spPr>
          <a:xfrm>
            <a:off x="7325390" y="3714951"/>
            <a:ext cx="0" cy="635957"/>
          </a:xfrm>
          <a:prstGeom prst="line">
            <a:avLst/>
          </a:prstGeom>
          <a:ln w="12700" cap="rnd">
            <a:solidFill>
              <a:srgbClr val="777777"/>
            </a:solidFill>
            <a:prstDash val="sysDot"/>
            <a:round/>
          </a:ln>
        </p:spPr>
        <p:style>
          <a:lnRef idx="1">
            <a:schemeClr val="accent1"/>
          </a:lnRef>
          <a:fillRef idx="0">
            <a:schemeClr val="accent1"/>
          </a:fillRef>
          <a:effectRef idx="0">
            <a:schemeClr val="accent1"/>
          </a:effectRef>
          <a:fontRef idx="minor">
            <a:schemeClr val="tx1"/>
          </a:fontRef>
        </p:style>
      </p:cxnSp>
      <p:sp>
        <p:nvSpPr>
          <p:cNvPr id="70" name="Oval 69"/>
          <p:cNvSpPr/>
          <p:nvPr/>
        </p:nvSpPr>
        <p:spPr>
          <a:xfrm>
            <a:off x="7236309" y="3641155"/>
            <a:ext cx="178164" cy="178164"/>
          </a:xfrm>
          <a:prstGeom prst="ellipse">
            <a:avLst/>
          </a:prstGeom>
          <a:solidFill>
            <a:srgbClr val="BCD6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a:p>
        </p:txBody>
      </p:sp>
      <p:cxnSp>
        <p:nvCxnSpPr>
          <p:cNvPr id="66" name="Straight Connector 65"/>
          <p:cNvCxnSpPr>
            <a:cxnSpLocks/>
            <a:stCxn id="97" idx="4"/>
          </p:cNvCxnSpPr>
          <p:nvPr/>
        </p:nvCxnSpPr>
        <p:spPr>
          <a:xfrm flipH="1">
            <a:off x="8897993" y="3318580"/>
            <a:ext cx="4192" cy="424659"/>
          </a:xfrm>
          <a:prstGeom prst="line">
            <a:avLst/>
          </a:prstGeom>
          <a:ln w="12700" cap="rnd">
            <a:solidFill>
              <a:srgbClr val="777777"/>
            </a:solidFill>
            <a:prstDash val="sysDot"/>
            <a:round/>
          </a:ln>
        </p:spPr>
        <p:style>
          <a:lnRef idx="1">
            <a:schemeClr val="accent1"/>
          </a:lnRef>
          <a:fillRef idx="0">
            <a:schemeClr val="accent1"/>
          </a:fillRef>
          <a:effectRef idx="0">
            <a:schemeClr val="accent1"/>
          </a:effectRef>
          <a:fontRef idx="minor">
            <a:schemeClr val="tx1"/>
          </a:fontRef>
        </p:style>
      </p:cxnSp>
      <p:sp>
        <p:nvSpPr>
          <p:cNvPr id="52" name="Oval 51"/>
          <p:cNvSpPr/>
          <p:nvPr/>
        </p:nvSpPr>
        <p:spPr>
          <a:xfrm>
            <a:off x="8831060" y="3645187"/>
            <a:ext cx="178164" cy="178164"/>
          </a:xfrm>
          <a:prstGeom prst="ellipse">
            <a:avLst/>
          </a:prstGeom>
          <a:solidFill>
            <a:srgbClr val="BCD6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a:p>
        </p:txBody>
      </p:sp>
      <p:cxnSp>
        <p:nvCxnSpPr>
          <p:cNvPr id="64" name="Straight Connector 63"/>
          <p:cNvCxnSpPr/>
          <p:nvPr/>
        </p:nvCxnSpPr>
        <p:spPr>
          <a:xfrm>
            <a:off x="2641095" y="3047477"/>
            <a:ext cx="0" cy="667709"/>
          </a:xfrm>
          <a:prstGeom prst="line">
            <a:avLst/>
          </a:prstGeom>
          <a:ln w="12700" cap="rnd">
            <a:solidFill>
              <a:srgbClr val="777777"/>
            </a:solidFill>
            <a:prstDash val="sysDot"/>
            <a:round/>
          </a:ln>
        </p:spPr>
        <p:style>
          <a:lnRef idx="1">
            <a:schemeClr val="accent1"/>
          </a:lnRef>
          <a:fillRef idx="0">
            <a:schemeClr val="accent1"/>
          </a:fillRef>
          <a:effectRef idx="0">
            <a:schemeClr val="accent1"/>
          </a:effectRef>
          <a:fontRef idx="minor">
            <a:schemeClr val="tx1"/>
          </a:fontRef>
        </p:style>
      </p:cxnSp>
      <p:sp>
        <p:nvSpPr>
          <p:cNvPr id="40" name="Oval 39"/>
          <p:cNvSpPr/>
          <p:nvPr/>
        </p:nvSpPr>
        <p:spPr>
          <a:xfrm>
            <a:off x="2552013" y="3626104"/>
            <a:ext cx="178164" cy="178164"/>
          </a:xfrm>
          <a:prstGeom prst="ellipse">
            <a:avLst/>
          </a:prstGeom>
          <a:solidFill>
            <a:srgbClr val="BCD6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a:p>
        </p:txBody>
      </p:sp>
      <p:cxnSp>
        <p:nvCxnSpPr>
          <p:cNvPr id="65" name="Straight Connector 64"/>
          <p:cNvCxnSpPr/>
          <p:nvPr/>
        </p:nvCxnSpPr>
        <p:spPr>
          <a:xfrm>
            <a:off x="5612814" y="3082935"/>
            <a:ext cx="0" cy="667709"/>
          </a:xfrm>
          <a:prstGeom prst="line">
            <a:avLst/>
          </a:prstGeom>
          <a:ln w="12700" cap="rnd">
            <a:solidFill>
              <a:srgbClr val="777777"/>
            </a:solidFill>
            <a:prstDash val="sysDot"/>
            <a:round/>
          </a:ln>
        </p:spPr>
        <p:style>
          <a:lnRef idx="1">
            <a:schemeClr val="accent1"/>
          </a:lnRef>
          <a:fillRef idx="0">
            <a:schemeClr val="accent1"/>
          </a:fillRef>
          <a:effectRef idx="0">
            <a:schemeClr val="accent1"/>
          </a:effectRef>
          <a:fontRef idx="minor">
            <a:schemeClr val="tx1"/>
          </a:fontRef>
        </p:style>
      </p:cxnSp>
      <p:sp>
        <p:nvSpPr>
          <p:cNvPr id="49" name="Oval 48"/>
          <p:cNvSpPr/>
          <p:nvPr/>
        </p:nvSpPr>
        <p:spPr>
          <a:xfrm>
            <a:off x="5530674" y="3634573"/>
            <a:ext cx="178164" cy="178164"/>
          </a:xfrm>
          <a:prstGeom prst="ellipse">
            <a:avLst/>
          </a:prstGeom>
          <a:solidFill>
            <a:srgbClr val="BCD6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a:p>
        </p:txBody>
      </p:sp>
      <p:pic>
        <p:nvPicPr>
          <p:cNvPr id="37" name="Picture 36">
            <a:extLst>
              <a:ext uri="{FF2B5EF4-FFF2-40B4-BE49-F238E27FC236}">
                <a16:creationId xmlns:a16="http://schemas.microsoft.com/office/drawing/2014/main" id="{41696EF2-A426-441B-8B60-815BE601F753}"/>
              </a:ext>
            </a:extLst>
          </p:cNvPr>
          <p:cNvPicPr>
            <a:picLocks noChangeAspect="1"/>
          </p:cNvPicPr>
          <p:nvPr/>
        </p:nvPicPr>
        <p:blipFill>
          <a:blip r:embed="rId2"/>
          <a:stretch>
            <a:fillRect/>
          </a:stretch>
        </p:blipFill>
        <p:spPr>
          <a:xfrm>
            <a:off x="6970129" y="4032930"/>
            <a:ext cx="344945" cy="732251"/>
          </a:xfrm>
          <a:prstGeom prst="rect">
            <a:avLst/>
          </a:prstGeom>
        </p:spPr>
      </p:pic>
      <p:grpSp>
        <p:nvGrpSpPr>
          <p:cNvPr id="29" name="Group 28"/>
          <p:cNvGrpSpPr/>
          <p:nvPr/>
        </p:nvGrpSpPr>
        <p:grpSpPr>
          <a:xfrm>
            <a:off x="2308133" y="2407900"/>
            <a:ext cx="450368" cy="675035"/>
            <a:chOff x="2135679" y="1771031"/>
            <a:chExt cx="337776" cy="506276"/>
          </a:xfrm>
        </p:grpSpPr>
        <p:sp>
          <p:nvSpPr>
            <p:cNvPr id="42" name="Freeform 76"/>
            <p:cNvSpPr>
              <a:spLocks/>
            </p:cNvSpPr>
            <p:nvPr/>
          </p:nvSpPr>
          <p:spPr bwMode="auto">
            <a:xfrm>
              <a:off x="2135679" y="1771031"/>
              <a:ext cx="337776" cy="259350"/>
            </a:xfrm>
            <a:custGeom>
              <a:avLst/>
              <a:gdLst>
                <a:gd name="T0" fmla="*/ 82 w 181"/>
                <a:gd name="T1" fmla="*/ 78 h 140"/>
                <a:gd name="T2" fmla="*/ 145 w 181"/>
                <a:gd name="T3" fmla="*/ 28 h 140"/>
                <a:gd name="T4" fmla="*/ 72 w 181"/>
                <a:gd name="T5" fmla="*/ 99 h 140"/>
                <a:gd name="T6" fmla="*/ 38 w 181"/>
                <a:gd name="T7" fmla="*/ 61 h 140"/>
                <a:gd name="T8" fmla="*/ 67 w 181"/>
                <a:gd name="T9" fmla="*/ 85 h 140"/>
                <a:gd name="T10" fmla="*/ 0 w 181"/>
                <a:gd name="T11" fmla="*/ 36 h 140"/>
                <a:gd name="T12" fmla="*/ 60 w 181"/>
                <a:gd name="T13" fmla="*/ 90 h 140"/>
                <a:gd name="T14" fmla="*/ 68 w 181"/>
                <a:gd name="T15" fmla="*/ 110 h 140"/>
                <a:gd name="T16" fmla="*/ 77 w 181"/>
                <a:gd name="T17" fmla="*/ 110 h 140"/>
                <a:gd name="T18" fmla="*/ 77 w 181"/>
                <a:gd name="T19" fmla="*/ 107 h 140"/>
                <a:gd name="T20" fmla="*/ 92 w 181"/>
                <a:gd name="T21" fmla="*/ 86 h 140"/>
                <a:gd name="T22" fmla="*/ 181 w 181"/>
                <a:gd name="T23" fmla="*/ 0 h 140"/>
                <a:gd name="T24" fmla="*/ 82 w 181"/>
                <a:gd name="T25" fmla="*/ 78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1" h="140">
                  <a:moveTo>
                    <a:pt x="82" y="78"/>
                  </a:moveTo>
                  <a:cubicBezTo>
                    <a:pt x="109" y="43"/>
                    <a:pt x="145" y="28"/>
                    <a:pt x="145" y="28"/>
                  </a:cubicBezTo>
                  <a:cubicBezTo>
                    <a:pt x="113" y="50"/>
                    <a:pt x="83" y="86"/>
                    <a:pt x="72" y="99"/>
                  </a:cubicBezTo>
                  <a:cubicBezTo>
                    <a:pt x="65" y="90"/>
                    <a:pt x="52" y="71"/>
                    <a:pt x="38" y="61"/>
                  </a:cubicBezTo>
                  <a:cubicBezTo>
                    <a:pt x="38" y="61"/>
                    <a:pt x="59" y="74"/>
                    <a:pt x="67" y="85"/>
                  </a:cubicBezTo>
                  <a:cubicBezTo>
                    <a:pt x="67" y="85"/>
                    <a:pt x="89" y="37"/>
                    <a:pt x="0" y="36"/>
                  </a:cubicBezTo>
                  <a:cubicBezTo>
                    <a:pt x="0" y="36"/>
                    <a:pt x="32" y="111"/>
                    <a:pt x="60" y="90"/>
                  </a:cubicBezTo>
                  <a:cubicBezTo>
                    <a:pt x="60" y="90"/>
                    <a:pt x="69" y="97"/>
                    <a:pt x="68" y="110"/>
                  </a:cubicBezTo>
                  <a:cubicBezTo>
                    <a:pt x="77" y="110"/>
                    <a:pt x="77" y="110"/>
                    <a:pt x="77" y="110"/>
                  </a:cubicBezTo>
                  <a:cubicBezTo>
                    <a:pt x="77" y="107"/>
                    <a:pt x="77" y="107"/>
                    <a:pt x="77" y="107"/>
                  </a:cubicBezTo>
                  <a:cubicBezTo>
                    <a:pt x="92" y="86"/>
                    <a:pt x="92" y="86"/>
                    <a:pt x="92" y="86"/>
                  </a:cubicBezTo>
                  <a:cubicBezTo>
                    <a:pt x="144" y="140"/>
                    <a:pt x="181" y="0"/>
                    <a:pt x="181" y="0"/>
                  </a:cubicBezTo>
                  <a:cubicBezTo>
                    <a:pt x="44" y="1"/>
                    <a:pt x="82" y="78"/>
                    <a:pt x="82" y="78"/>
                  </a:cubicBezTo>
                  <a:close/>
                </a:path>
              </a:pathLst>
            </a:custGeom>
            <a:solidFill>
              <a:srgbClr val="D1BA93"/>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43" name="Freeform 77"/>
            <p:cNvSpPr>
              <a:spLocks noEditPoints="1"/>
            </p:cNvSpPr>
            <p:nvPr/>
          </p:nvSpPr>
          <p:spPr bwMode="auto">
            <a:xfrm>
              <a:off x="2141891" y="1986121"/>
              <a:ext cx="211984" cy="291186"/>
            </a:xfrm>
            <a:custGeom>
              <a:avLst/>
              <a:gdLst>
                <a:gd name="T0" fmla="*/ 106 w 114"/>
                <a:gd name="T1" fmla="*/ 0 h 157"/>
                <a:gd name="T2" fmla="*/ 8 w 114"/>
                <a:gd name="T3" fmla="*/ 0 h 157"/>
                <a:gd name="T4" fmla="*/ 0 w 114"/>
                <a:gd name="T5" fmla="*/ 9 h 157"/>
                <a:gd name="T6" fmla="*/ 0 w 114"/>
                <a:gd name="T7" fmla="*/ 149 h 157"/>
                <a:gd name="T8" fmla="*/ 8 w 114"/>
                <a:gd name="T9" fmla="*/ 157 h 157"/>
                <a:gd name="T10" fmla="*/ 106 w 114"/>
                <a:gd name="T11" fmla="*/ 157 h 157"/>
                <a:gd name="T12" fmla="*/ 114 w 114"/>
                <a:gd name="T13" fmla="*/ 149 h 157"/>
                <a:gd name="T14" fmla="*/ 114 w 114"/>
                <a:gd name="T15" fmla="*/ 9 h 157"/>
                <a:gd name="T16" fmla="*/ 106 w 114"/>
                <a:gd name="T17" fmla="*/ 0 h 157"/>
                <a:gd name="T18" fmla="*/ 40 w 114"/>
                <a:gd name="T19" fmla="*/ 127 h 157"/>
                <a:gd name="T20" fmla="*/ 39 w 114"/>
                <a:gd name="T21" fmla="*/ 128 h 157"/>
                <a:gd name="T22" fmla="*/ 38 w 114"/>
                <a:gd name="T23" fmla="*/ 127 h 157"/>
                <a:gd name="T24" fmla="*/ 38 w 114"/>
                <a:gd name="T25" fmla="*/ 105 h 157"/>
                <a:gd name="T26" fmla="*/ 39 w 114"/>
                <a:gd name="T27" fmla="*/ 104 h 157"/>
                <a:gd name="T28" fmla="*/ 40 w 114"/>
                <a:gd name="T29" fmla="*/ 105 h 157"/>
                <a:gd name="T30" fmla="*/ 40 w 114"/>
                <a:gd name="T31" fmla="*/ 127 h 157"/>
                <a:gd name="T32" fmla="*/ 49 w 114"/>
                <a:gd name="T33" fmla="*/ 127 h 157"/>
                <a:gd name="T34" fmla="*/ 48 w 114"/>
                <a:gd name="T35" fmla="*/ 128 h 157"/>
                <a:gd name="T36" fmla="*/ 47 w 114"/>
                <a:gd name="T37" fmla="*/ 127 h 157"/>
                <a:gd name="T38" fmla="*/ 47 w 114"/>
                <a:gd name="T39" fmla="*/ 105 h 157"/>
                <a:gd name="T40" fmla="*/ 48 w 114"/>
                <a:gd name="T41" fmla="*/ 104 h 157"/>
                <a:gd name="T42" fmla="*/ 49 w 114"/>
                <a:gd name="T43" fmla="*/ 105 h 157"/>
                <a:gd name="T44" fmla="*/ 49 w 114"/>
                <a:gd name="T45" fmla="*/ 127 h 157"/>
                <a:gd name="T46" fmla="*/ 58 w 114"/>
                <a:gd name="T47" fmla="*/ 127 h 157"/>
                <a:gd name="T48" fmla="*/ 57 w 114"/>
                <a:gd name="T49" fmla="*/ 128 h 157"/>
                <a:gd name="T50" fmla="*/ 56 w 114"/>
                <a:gd name="T51" fmla="*/ 127 h 157"/>
                <a:gd name="T52" fmla="*/ 56 w 114"/>
                <a:gd name="T53" fmla="*/ 105 h 157"/>
                <a:gd name="T54" fmla="*/ 57 w 114"/>
                <a:gd name="T55" fmla="*/ 104 h 157"/>
                <a:gd name="T56" fmla="*/ 58 w 114"/>
                <a:gd name="T57" fmla="*/ 105 h 157"/>
                <a:gd name="T58" fmla="*/ 58 w 114"/>
                <a:gd name="T59" fmla="*/ 127 h 157"/>
                <a:gd name="T60" fmla="*/ 67 w 114"/>
                <a:gd name="T61" fmla="*/ 127 h 157"/>
                <a:gd name="T62" fmla="*/ 66 w 114"/>
                <a:gd name="T63" fmla="*/ 128 h 157"/>
                <a:gd name="T64" fmla="*/ 65 w 114"/>
                <a:gd name="T65" fmla="*/ 127 h 157"/>
                <a:gd name="T66" fmla="*/ 65 w 114"/>
                <a:gd name="T67" fmla="*/ 105 h 157"/>
                <a:gd name="T68" fmla="*/ 66 w 114"/>
                <a:gd name="T69" fmla="*/ 104 h 157"/>
                <a:gd name="T70" fmla="*/ 67 w 114"/>
                <a:gd name="T71" fmla="*/ 105 h 157"/>
                <a:gd name="T72" fmla="*/ 67 w 114"/>
                <a:gd name="T73" fmla="*/ 127 h 157"/>
                <a:gd name="T74" fmla="*/ 76 w 114"/>
                <a:gd name="T75" fmla="*/ 127 h 157"/>
                <a:gd name="T76" fmla="*/ 75 w 114"/>
                <a:gd name="T77" fmla="*/ 128 h 157"/>
                <a:gd name="T78" fmla="*/ 74 w 114"/>
                <a:gd name="T79" fmla="*/ 127 h 157"/>
                <a:gd name="T80" fmla="*/ 74 w 114"/>
                <a:gd name="T81" fmla="*/ 105 h 157"/>
                <a:gd name="T82" fmla="*/ 75 w 114"/>
                <a:gd name="T83" fmla="*/ 104 h 157"/>
                <a:gd name="T84" fmla="*/ 76 w 114"/>
                <a:gd name="T85" fmla="*/ 105 h 157"/>
                <a:gd name="T86" fmla="*/ 76 w 114"/>
                <a:gd name="T87" fmla="*/ 127 h 157"/>
                <a:gd name="T88" fmla="*/ 94 w 114"/>
                <a:gd name="T89" fmla="*/ 74 h 157"/>
                <a:gd name="T90" fmla="*/ 86 w 114"/>
                <a:gd name="T91" fmla="*/ 83 h 157"/>
                <a:gd name="T92" fmla="*/ 28 w 114"/>
                <a:gd name="T93" fmla="*/ 83 h 157"/>
                <a:gd name="T94" fmla="*/ 20 w 114"/>
                <a:gd name="T95" fmla="*/ 74 h 157"/>
                <a:gd name="T96" fmla="*/ 20 w 114"/>
                <a:gd name="T97" fmla="*/ 37 h 157"/>
                <a:gd name="T98" fmla="*/ 28 w 114"/>
                <a:gd name="T99" fmla="*/ 29 h 157"/>
                <a:gd name="T100" fmla="*/ 86 w 114"/>
                <a:gd name="T101" fmla="*/ 29 h 157"/>
                <a:gd name="T102" fmla="*/ 94 w 114"/>
                <a:gd name="T103" fmla="*/ 37 h 157"/>
                <a:gd name="T104" fmla="*/ 94 w 114"/>
                <a:gd name="T105" fmla="*/ 74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14" h="157">
                  <a:moveTo>
                    <a:pt x="106" y="0"/>
                  </a:moveTo>
                  <a:cubicBezTo>
                    <a:pt x="8" y="0"/>
                    <a:pt x="8" y="0"/>
                    <a:pt x="8" y="0"/>
                  </a:cubicBezTo>
                  <a:cubicBezTo>
                    <a:pt x="4" y="0"/>
                    <a:pt x="0" y="4"/>
                    <a:pt x="0" y="9"/>
                  </a:cubicBezTo>
                  <a:cubicBezTo>
                    <a:pt x="0" y="149"/>
                    <a:pt x="0" y="149"/>
                    <a:pt x="0" y="149"/>
                  </a:cubicBezTo>
                  <a:cubicBezTo>
                    <a:pt x="0" y="154"/>
                    <a:pt x="4" y="157"/>
                    <a:pt x="8" y="157"/>
                  </a:cubicBezTo>
                  <a:cubicBezTo>
                    <a:pt x="106" y="157"/>
                    <a:pt x="106" y="157"/>
                    <a:pt x="106" y="157"/>
                  </a:cubicBezTo>
                  <a:cubicBezTo>
                    <a:pt x="110" y="157"/>
                    <a:pt x="114" y="154"/>
                    <a:pt x="114" y="149"/>
                  </a:cubicBezTo>
                  <a:cubicBezTo>
                    <a:pt x="114" y="9"/>
                    <a:pt x="114" y="9"/>
                    <a:pt x="114" y="9"/>
                  </a:cubicBezTo>
                  <a:cubicBezTo>
                    <a:pt x="114" y="4"/>
                    <a:pt x="110" y="0"/>
                    <a:pt x="106" y="0"/>
                  </a:cubicBezTo>
                  <a:close/>
                  <a:moveTo>
                    <a:pt x="40" y="127"/>
                  </a:moveTo>
                  <a:cubicBezTo>
                    <a:pt x="40" y="127"/>
                    <a:pt x="40" y="128"/>
                    <a:pt x="39" y="128"/>
                  </a:cubicBezTo>
                  <a:cubicBezTo>
                    <a:pt x="39" y="128"/>
                    <a:pt x="38" y="127"/>
                    <a:pt x="38" y="127"/>
                  </a:cubicBezTo>
                  <a:cubicBezTo>
                    <a:pt x="38" y="105"/>
                    <a:pt x="38" y="105"/>
                    <a:pt x="38" y="105"/>
                  </a:cubicBezTo>
                  <a:cubicBezTo>
                    <a:pt x="38" y="104"/>
                    <a:pt x="39" y="104"/>
                    <a:pt x="39" y="104"/>
                  </a:cubicBezTo>
                  <a:cubicBezTo>
                    <a:pt x="40" y="104"/>
                    <a:pt x="40" y="104"/>
                    <a:pt x="40" y="105"/>
                  </a:cubicBezTo>
                  <a:lnTo>
                    <a:pt x="40" y="127"/>
                  </a:lnTo>
                  <a:close/>
                  <a:moveTo>
                    <a:pt x="49" y="127"/>
                  </a:moveTo>
                  <a:cubicBezTo>
                    <a:pt x="49" y="127"/>
                    <a:pt x="49" y="128"/>
                    <a:pt x="48" y="128"/>
                  </a:cubicBezTo>
                  <a:cubicBezTo>
                    <a:pt x="48" y="128"/>
                    <a:pt x="47" y="127"/>
                    <a:pt x="47" y="127"/>
                  </a:cubicBezTo>
                  <a:cubicBezTo>
                    <a:pt x="47" y="105"/>
                    <a:pt x="47" y="105"/>
                    <a:pt x="47" y="105"/>
                  </a:cubicBezTo>
                  <a:cubicBezTo>
                    <a:pt x="47" y="104"/>
                    <a:pt x="48" y="104"/>
                    <a:pt x="48" y="104"/>
                  </a:cubicBezTo>
                  <a:cubicBezTo>
                    <a:pt x="49" y="104"/>
                    <a:pt x="49" y="104"/>
                    <a:pt x="49" y="105"/>
                  </a:cubicBezTo>
                  <a:lnTo>
                    <a:pt x="49" y="127"/>
                  </a:lnTo>
                  <a:close/>
                  <a:moveTo>
                    <a:pt x="58" y="127"/>
                  </a:moveTo>
                  <a:cubicBezTo>
                    <a:pt x="58" y="127"/>
                    <a:pt x="58" y="128"/>
                    <a:pt x="57" y="128"/>
                  </a:cubicBezTo>
                  <a:cubicBezTo>
                    <a:pt x="56" y="128"/>
                    <a:pt x="56" y="127"/>
                    <a:pt x="56" y="127"/>
                  </a:cubicBezTo>
                  <a:cubicBezTo>
                    <a:pt x="56" y="105"/>
                    <a:pt x="56" y="105"/>
                    <a:pt x="56" y="105"/>
                  </a:cubicBezTo>
                  <a:cubicBezTo>
                    <a:pt x="56" y="104"/>
                    <a:pt x="56" y="104"/>
                    <a:pt x="57" y="104"/>
                  </a:cubicBezTo>
                  <a:cubicBezTo>
                    <a:pt x="58" y="104"/>
                    <a:pt x="58" y="104"/>
                    <a:pt x="58" y="105"/>
                  </a:cubicBezTo>
                  <a:lnTo>
                    <a:pt x="58" y="127"/>
                  </a:lnTo>
                  <a:close/>
                  <a:moveTo>
                    <a:pt x="67" y="127"/>
                  </a:moveTo>
                  <a:cubicBezTo>
                    <a:pt x="67" y="127"/>
                    <a:pt x="66" y="128"/>
                    <a:pt x="66" y="128"/>
                  </a:cubicBezTo>
                  <a:cubicBezTo>
                    <a:pt x="65" y="128"/>
                    <a:pt x="65" y="127"/>
                    <a:pt x="65" y="127"/>
                  </a:cubicBezTo>
                  <a:cubicBezTo>
                    <a:pt x="65" y="105"/>
                    <a:pt x="65" y="105"/>
                    <a:pt x="65" y="105"/>
                  </a:cubicBezTo>
                  <a:cubicBezTo>
                    <a:pt x="65" y="104"/>
                    <a:pt x="65" y="104"/>
                    <a:pt x="66" y="104"/>
                  </a:cubicBezTo>
                  <a:cubicBezTo>
                    <a:pt x="66" y="104"/>
                    <a:pt x="67" y="104"/>
                    <a:pt x="67" y="105"/>
                  </a:cubicBezTo>
                  <a:lnTo>
                    <a:pt x="67" y="127"/>
                  </a:lnTo>
                  <a:close/>
                  <a:moveTo>
                    <a:pt x="76" y="127"/>
                  </a:moveTo>
                  <a:cubicBezTo>
                    <a:pt x="76" y="127"/>
                    <a:pt x="75" y="128"/>
                    <a:pt x="75" y="128"/>
                  </a:cubicBezTo>
                  <a:cubicBezTo>
                    <a:pt x="74" y="128"/>
                    <a:pt x="74" y="127"/>
                    <a:pt x="74" y="127"/>
                  </a:cubicBezTo>
                  <a:cubicBezTo>
                    <a:pt x="74" y="105"/>
                    <a:pt x="74" y="105"/>
                    <a:pt x="74" y="105"/>
                  </a:cubicBezTo>
                  <a:cubicBezTo>
                    <a:pt x="74" y="104"/>
                    <a:pt x="74" y="104"/>
                    <a:pt x="75" y="104"/>
                  </a:cubicBezTo>
                  <a:cubicBezTo>
                    <a:pt x="75" y="104"/>
                    <a:pt x="76" y="104"/>
                    <a:pt x="76" y="105"/>
                  </a:cubicBezTo>
                  <a:lnTo>
                    <a:pt x="76" y="127"/>
                  </a:lnTo>
                  <a:close/>
                  <a:moveTo>
                    <a:pt x="94" y="74"/>
                  </a:moveTo>
                  <a:cubicBezTo>
                    <a:pt x="94" y="79"/>
                    <a:pt x="91" y="83"/>
                    <a:pt x="86" y="83"/>
                  </a:cubicBezTo>
                  <a:cubicBezTo>
                    <a:pt x="28" y="83"/>
                    <a:pt x="28" y="83"/>
                    <a:pt x="28" y="83"/>
                  </a:cubicBezTo>
                  <a:cubicBezTo>
                    <a:pt x="24" y="83"/>
                    <a:pt x="20" y="79"/>
                    <a:pt x="20" y="74"/>
                  </a:cubicBezTo>
                  <a:cubicBezTo>
                    <a:pt x="20" y="37"/>
                    <a:pt x="20" y="37"/>
                    <a:pt x="20" y="37"/>
                  </a:cubicBezTo>
                  <a:cubicBezTo>
                    <a:pt x="20" y="33"/>
                    <a:pt x="24" y="29"/>
                    <a:pt x="28" y="29"/>
                  </a:cubicBezTo>
                  <a:cubicBezTo>
                    <a:pt x="86" y="29"/>
                    <a:pt x="86" y="29"/>
                    <a:pt x="86" y="29"/>
                  </a:cubicBezTo>
                  <a:cubicBezTo>
                    <a:pt x="91" y="29"/>
                    <a:pt x="94" y="33"/>
                    <a:pt x="94" y="37"/>
                  </a:cubicBezTo>
                  <a:lnTo>
                    <a:pt x="94" y="74"/>
                  </a:lnTo>
                  <a:close/>
                </a:path>
              </a:pathLst>
            </a:custGeom>
            <a:solidFill>
              <a:srgbClr val="633F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lt-LT" sz="1351"/>
            </a:p>
          </p:txBody>
        </p:sp>
      </p:grpSp>
      <p:grpSp>
        <p:nvGrpSpPr>
          <p:cNvPr id="46" name="Group 45"/>
          <p:cNvGrpSpPr/>
          <p:nvPr/>
        </p:nvGrpSpPr>
        <p:grpSpPr>
          <a:xfrm>
            <a:off x="3864025" y="3997218"/>
            <a:ext cx="743228" cy="739905"/>
            <a:chOff x="4626857" y="3438583"/>
            <a:chExt cx="1065212" cy="1060451"/>
          </a:xfrm>
        </p:grpSpPr>
        <p:sp>
          <p:nvSpPr>
            <p:cNvPr id="47" name="Freeform 51"/>
            <p:cNvSpPr>
              <a:spLocks/>
            </p:cNvSpPr>
            <p:nvPr/>
          </p:nvSpPr>
          <p:spPr bwMode="auto">
            <a:xfrm>
              <a:off x="4712582" y="3668771"/>
              <a:ext cx="166687" cy="55563"/>
            </a:xfrm>
            <a:custGeom>
              <a:avLst/>
              <a:gdLst>
                <a:gd name="T0" fmla="*/ 51 w 62"/>
                <a:gd name="T1" fmla="*/ 0 h 21"/>
                <a:gd name="T2" fmla="*/ 31 w 62"/>
                <a:gd name="T3" fmla="*/ 0 h 21"/>
                <a:gd name="T4" fmla="*/ 0 w 62"/>
                <a:gd name="T5" fmla="*/ 8 h 21"/>
                <a:gd name="T6" fmla="*/ 0 w 62"/>
                <a:gd name="T7" fmla="*/ 9 h 21"/>
                <a:gd name="T8" fmla="*/ 12 w 62"/>
                <a:gd name="T9" fmla="*/ 21 h 21"/>
                <a:gd name="T10" fmla="*/ 50 w 62"/>
                <a:gd name="T11" fmla="*/ 21 h 21"/>
                <a:gd name="T12" fmla="*/ 62 w 62"/>
                <a:gd name="T13" fmla="*/ 11 h 21"/>
                <a:gd name="T14" fmla="*/ 51 w 62"/>
                <a:gd name="T15" fmla="*/ 0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2" h="21">
                  <a:moveTo>
                    <a:pt x="51" y="0"/>
                  </a:moveTo>
                  <a:cubicBezTo>
                    <a:pt x="31" y="0"/>
                    <a:pt x="31" y="0"/>
                    <a:pt x="31" y="0"/>
                  </a:cubicBezTo>
                  <a:cubicBezTo>
                    <a:pt x="26" y="0"/>
                    <a:pt x="0" y="3"/>
                    <a:pt x="0" y="8"/>
                  </a:cubicBezTo>
                  <a:cubicBezTo>
                    <a:pt x="0" y="9"/>
                    <a:pt x="0" y="9"/>
                    <a:pt x="0" y="9"/>
                  </a:cubicBezTo>
                  <a:cubicBezTo>
                    <a:pt x="0" y="16"/>
                    <a:pt x="6" y="21"/>
                    <a:pt x="12" y="21"/>
                  </a:cubicBezTo>
                  <a:cubicBezTo>
                    <a:pt x="50" y="21"/>
                    <a:pt x="50" y="21"/>
                    <a:pt x="50" y="21"/>
                  </a:cubicBezTo>
                  <a:cubicBezTo>
                    <a:pt x="56" y="21"/>
                    <a:pt x="61" y="16"/>
                    <a:pt x="62" y="11"/>
                  </a:cubicBezTo>
                  <a:cubicBezTo>
                    <a:pt x="62" y="5"/>
                    <a:pt x="57" y="0"/>
                    <a:pt x="51" y="0"/>
                  </a:cubicBez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48" name="Freeform 52"/>
            <p:cNvSpPr>
              <a:spLocks/>
            </p:cNvSpPr>
            <p:nvPr/>
          </p:nvSpPr>
          <p:spPr bwMode="auto">
            <a:xfrm>
              <a:off x="4795132" y="3735446"/>
              <a:ext cx="41275" cy="763588"/>
            </a:xfrm>
            <a:custGeom>
              <a:avLst/>
              <a:gdLst>
                <a:gd name="T0" fmla="*/ 0 w 26"/>
                <a:gd name="T1" fmla="*/ 481 h 481"/>
                <a:gd name="T2" fmla="*/ 26 w 26"/>
                <a:gd name="T3" fmla="*/ 481 h 481"/>
                <a:gd name="T4" fmla="*/ 17 w 26"/>
                <a:gd name="T5" fmla="*/ 0 h 481"/>
                <a:gd name="T6" fmla="*/ 11 w 26"/>
                <a:gd name="T7" fmla="*/ 0 h 481"/>
                <a:gd name="T8" fmla="*/ 0 w 26"/>
                <a:gd name="T9" fmla="*/ 481 h 481"/>
              </a:gdLst>
              <a:ahLst/>
              <a:cxnLst>
                <a:cxn ang="0">
                  <a:pos x="T0" y="T1"/>
                </a:cxn>
                <a:cxn ang="0">
                  <a:pos x="T2" y="T3"/>
                </a:cxn>
                <a:cxn ang="0">
                  <a:pos x="T4" y="T5"/>
                </a:cxn>
                <a:cxn ang="0">
                  <a:pos x="T6" y="T7"/>
                </a:cxn>
                <a:cxn ang="0">
                  <a:pos x="T8" y="T9"/>
                </a:cxn>
              </a:cxnLst>
              <a:rect l="0" t="0" r="r" b="b"/>
              <a:pathLst>
                <a:path w="26" h="481">
                  <a:moveTo>
                    <a:pt x="0" y="481"/>
                  </a:moveTo>
                  <a:lnTo>
                    <a:pt x="26" y="481"/>
                  </a:lnTo>
                  <a:lnTo>
                    <a:pt x="17" y="0"/>
                  </a:lnTo>
                  <a:lnTo>
                    <a:pt x="11" y="0"/>
                  </a:lnTo>
                  <a:lnTo>
                    <a:pt x="0" y="481"/>
                  </a:ln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50" name="Freeform 53"/>
            <p:cNvSpPr>
              <a:spLocks noEditPoints="1"/>
            </p:cNvSpPr>
            <p:nvPr/>
          </p:nvSpPr>
          <p:spPr bwMode="auto">
            <a:xfrm>
              <a:off x="4626857" y="3438583"/>
              <a:ext cx="455612" cy="392113"/>
            </a:xfrm>
            <a:custGeom>
              <a:avLst/>
              <a:gdLst>
                <a:gd name="T0" fmla="*/ 78 w 170"/>
                <a:gd name="T1" fmla="*/ 75 h 147"/>
                <a:gd name="T2" fmla="*/ 78 w 170"/>
                <a:gd name="T3" fmla="*/ 0 h 147"/>
                <a:gd name="T4" fmla="*/ 83 w 170"/>
                <a:gd name="T5" fmla="*/ 7 h 147"/>
                <a:gd name="T6" fmla="*/ 87 w 170"/>
                <a:gd name="T7" fmla="*/ 84 h 147"/>
                <a:gd name="T8" fmla="*/ 78 w 170"/>
                <a:gd name="T9" fmla="*/ 80 h 147"/>
                <a:gd name="T10" fmla="*/ 78 w 170"/>
                <a:gd name="T11" fmla="*/ 75 h 147"/>
                <a:gd name="T12" fmla="*/ 70 w 170"/>
                <a:gd name="T13" fmla="*/ 107 h 147"/>
                <a:gd name="T14" fmla="*/ 69 w 170"/>
                <a:gd name="T15" fmla="*/ 98 h 147"/>
                <a:gd name="T16" fmla="*/ 4 w 170"/>
                <a:gd name="T17" fmla="*/ 140 h 147"/>
                <a:gd name="T18" fmla="*/ 0 w 170"/>
                <a:gd name="T19" fmla="*/ 147 h 147"/>
                <a:gd name="T20" fmla="*/ 66 w 170"/>
                <a:gd name="T21" fmla="*/ 110 h 147"/>
                <a:gd name="T22" fmla="*/ 70 w 170"/>
                <a:gd name="T23" fmla="*/ 107 h 147"/>
                <a:gd name="T24" fmla="*/ 100 w 170"/>
                <a:gd name="T25" fmla="*/ 100 h 147"/>
                <a:gd name="T26" fmla="*/ 93 w 170"/>
                <a:gd name="T27" fmla="*/ 105 h 147"/>
                <a:gd name="T28" fmla="*/ 161 w 170"/>
                <a:gd name="T29" fmla="*/ 140 h 147"/>
                <a:gd name="T30" fmla="*/ 170 w 170"/>
                <a:gd name="T31" fmla="*/ 140 h 147"/>
                <a:gd name="T32" fmla="*/ 104 w 170"/>
                <a:gd name="T33" fmla="*/ 102 h 147"/>
                <a:gd name="T34" fmla="*/ 100 w 170"/>
                <a:gd name="T35" fmla="*/ 100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47">
                  <a:moveTo>
                    <a:pt x="78" y="75"/>
                  </a:moveTo>
                  <a:cubicBezTo>
                    <a:pt x="78" y="0"/>
                    <a:pt x="78" y="0"/>
                    <a:pt x="78" y="0"/>
                  </a:cubicBezTo>
                  <a:cubicBezTo>
                    <a:pt x="78" y="0"/>
                    <a:pt x="80" y="1"/>
                    <a:pt x="83" y="7"/>
                  </a:cubicBezTo>
                  <a:cubicBezTo>
                    <a:pt x="86" y="13"/>
                    <a:pt x="87" y="84"/>
                    <a:pt x="87" y="84"/>
                  </a:cubicBezTo>
                  <a:cubicBezTo>
                    <a:pt x="87" y="84"/>
                    <a:pt x="78" y="85"/>
                    <a:pt x="78" y="80"/>
                  </a:cubicBezTo>
                  <a:cubicBezTo>
                    <a:pt x="78" y="75"/>
                    <a:pt x="78" y="75"/>
                    <a:pt x="78" y="75"/>
                  </a:cubicBezTo>
                  <a:close/>
                  <a:moveTo>
                    <a:pt x="70" y="107"/>
                  </a:moveTo>
                  <a:cubicBezTo>
                    <a:pt x="74" y="105"/>
                    <a:pt x="69" y="98"/>
                    <a:pt x="69" y="98"/>
                  </a:cubicBezTo>
                  <a:cubicBezTo>
                    <a:pt x="69" y="98"/>
                    <a:pt x="8" y="134"/>
                    <a:pt x="4" y="140"/>
                  </a:cubicBezTo>
                  <a:cubicBezTo>
                    <a:pt x="1" y="145"/>
                    <a:pt x="0" y="147"/>
                    <a:pt x="0" y="147"/>
                  </a:cubicBezTo>
                  <a:cubicBezTo>
                    <a:pt x="66" y="110"/>
                    <a:pt x="66" y="110"/>
                    <a:pt x="66" y="110"/>
                  </a:cubicBezTo>
                  <a:cubicBezTo>
                    <a:pt x="66" y="110"/>
                    <a:pt x="66" y="110"/>
                    <a:pt x="70" y="107"/>
                  </a:cubicBezTo>
                  <a:close/>
                  <a:moveTo>
                    <a:pt x="100" y="100"/>
                  </a:moveTo>
                  <a:cubicBezTo>
                    <a:pt x="96" y="97"/>
                    <a:pt x="93" y="105"/>
                    <a:pt x="93" y="105"/>
                  </a:cubicBezTo>
                  <a:cubicBezTo>
                    <a:pt x="93" y="105"/>
                    <a:pt x="155" y="139"/>
                    <a:pt x="161" y="140"/>
                  </a:cubicBezTo>
                  <a:cubicBezTo>
                    <a:pt x="168" y="140"/>
                    <a:pt x="170" y="140"/>
                    <a:pt x="170" y="140"/>
                  </a:cubicBezTo>
                  <a:cubicBezTo>
                    <a:pt x="104" y="102"/>
                    <a:pt x="104" y="102"/>
                    <a:pt x="104" y="102"/>
                  </a:cubicBezTo>
                  <a:cubicBezTo>
                    <a:pt x="104" y="102"/>
                    <a:pt x="104" y="102"/>
                    <a:pt x="100" y="100"/>
                  </a:cubicBez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51" name="Freeform 54"/>
            <p:cNvSpPr>
              <a:spLocks noEditPoints="1"/>
            </p:cNvSpPr>
            <p:nvPr/>
          </p:nvSpPr>
          <p:spPr bwMode="auto">
            <a:xfrm>
              <a:off x="4633207" y="3451283"/>
              <a:ext cx="438150" cy="377825"/>
            </a:xfrm>
            <a:custGeom>
              <a:avLst/>
              <a:gdLst>
                <a:gd name="T0" fmla="*/ 160 w 164"/>
                <a:gd name="T1" fmla="*/ 130 h 141"/>
                <a:gd name="T2" fmla="*/ 164 w 164"/>
                <a:gd name="T3" fmla="*/ 132 h 141"/>
                <a:gd name="T4" fmla="*/ 162 w 164"/>
                <a:gd name="T5" fmla="*/ 135 h 141"/>
                <a:gd name="T6" fmla="*/ 159 w 164"/>
                <a:gd name="T7" fmla="*/ 135 h 141"/>
                <a:gd name="T8" fmla="*/ 158 w 164"/>
                <a:gd name="T9" fmla="*/ 134 h 141"/>
                <a:gd name="T10" fmla="*/ 160 w 164"/>
                <a:gd name="T11" fmla="*/ 130 h 141"/>
                <a:gd name="T12" fmla="*/ 80 w 164"/>
                <a:gd name="T13" fmla="*/ 5 h 141"/>
                <a:gd name="T14" fmla="*/ 81 w 164"/>
                <a:gd name="T15" fmla="*/ 5 h 141"/>
                <a:gd name="T16" fmla="*/ 81 w 164"/>
                <a:gd name="T17" fmla="*/ 2 h 141"/>
                <a:gd name="T18" fmla="*/ 80 w 164"/>
                <a:gd name="T19" fmla="*/ 0 h 141"/>
                <a:gd name="T20" fmla="*/ 76 w 164"/>
                <a:gd name="T21" fmla="*/ 0 h 141"/>
                <a:gd name="T22" fmla="*/ 76 w 164"/>
                <a:gd name="T23" fmla="*/ 5 h 141"/>
                <a:gd name="T24" fmla="*/ 80 w 164"/>
                <a:gd name="T25" fmla="*/ 5 h 141"/>
                <a:gd name="T26" fmla="*/ 12 w 164"/>
                <a:gd name="T27" fmla="*/ 134 h 141"/>
                <a:gd name="T28" fmla="*/ 10 w 164"/>
                <a:gd name="T29" fmla="*/ 129 h 141"/>
                <a:gd name="T30" fmla="*/ 4 w 164"/>
                <a:gd name="T31" fmla="*/ 133 h 141"/>
                <a:gd name="T32" fmla="*/ 7 w 164"/>
                <a:gd name="T33" fmla="*/ 137 h 141"/>
                <a:gd name="T34" fmla="*/ 12 w 164"/>
                <a:gd name="T35" fmla="*/ 134 h 141"/>
                <a:gd name="T36" fmla="*/ 76 w 164"/>
                <a:gd name="T37" fmla="*/ 6 h 141"/>
                <a:gd name="T38" fmla="*/ 76 w 164"/>
                <a:gd name="T39" fmla="*/ 13 h 141"/>
                <a:gd name="T40" fmla="*/ 80 w 164"/>
                <a:gd name="T41" fmla="*/ 13 h 141"/>
                <a:gd name="T42" fmla="*/ 82 w 164"/>
                <a:gd name="T43" fmla="*/ 13 h 141"/>
                <a:gd name="T44" fmla="*/ 82 w 164"/>
                <a:gd name="T45" fmla="*/ 6 h 141"/>
                <a:gd name="T46" fmla="*/ 80 w 164"/>
                <a:gd name="T47" fmla="*/ 6 h 141"/>
                <a:gd name="T48" fmla="*/ 76 w 164"/>
                <a:gd name="T49" fmla="*/ 6 h 141"/>
                <a:gd name="T50" fmla="*/ 3 w 164"/>
                <a:gd name="T51" fmla="*/ 134 h 141"/>
                <a:gd name="T52" fmla="*/ 2 w 164"/>
                <a:gd name="T53" fmla="*/ 135 h 141"/>
                <a:gd name="T54" fmla="*/ 0 w 164"/>
                <a:gd name="T55" fmla="*/ 139 h 141"/>
                <a:gd name="T56" fmla="*/ 1 w 164"/>
                <a:gd name="T57" fmla="*/ 141 h 141"/>
                <a:gd name="T58" fmla="*/ 5 w 164"/>
                <a:gd name="T59" fmla="*/ 138 h 141"/>
                <a:gd name="T60" fmla="*/ 3 w 164"/>
                <a:gd name="T61" fmla="*/ 134 h 141"/>
                <a:gd name="T62" fmla="*/ 153 w 164"/>
                <a:gd name="T63" fmla="*/ 126 h 141"/>
                <a:gd name="T64" fmla="*/ 150 w 164"/>
                <a:gd name="T65" fmla="*/ 131 h 141"/>
                <a:gd name="T66" fmla="*/ 156 w 164"/>
                <a:gd name="T67" fmla="*/ 134 h 141"/>
                <a:gd name="T68" fmla="*/ 158 w 164"/>
                <a:gd name="T69" fmla="*/ 129 h 141"/>
                <a:gd name="T70" fmla="*/ 153 w 164"/>
                <a:gd name="T71" fmla="*/ 126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64" h="141">
                  <a:moveTo>
                    <a:pt x="160" y="130"/>
                  </a:moveTo>
                  <a:cubicBezTo>
                    <a:pt x="164" y="132"/>
                    <a:pt x="164" y="132"/>
                    <a:pt x="164" y="132"/>
                  </a:cubicBezTo>
                  <a:cubicBezTo>
                    <a:pt x="163" y="133"/>
                    <a:pt x="163" y="134"/>
                    <a:pt x="162" y="135"/>
                  </a:cubicBezTo>
                  <a:cubicBezTo>
                    <a:pt x="162" y="135"/>
                    <a:pt x="161" y="135"/>
                    <a:pt x="159" y="135"/>
                  </a:cubicBezTo>
                  <a:cubicBezTo>
                    <a:pt x="159" y="135"/>
                    <a:pt x="158" y="135"/>
                    <a:pt x="158" y="134"/>
                  </a:cubicBezTo>
                  <a:cubicBezTo>
                    <a:pt x="158" y="133"/>
                    <a:pt x="159" y="132"/>
                    <a:pt x="160" y="130"/>
                  </a:cubicBezTo>
                  <a:close/>
                  <a:moveTo>
                    <a:pt x="80" y="5"/>
                  </a:moveTo>
                  <a:cubicBezTo>
                    <a:pt x="81" y="5"/>
                    <a:pt x="81" y="5"/>
                    <a:pt x="81" y="5"/>
                  </a:cubicBezTo>
                  <a:cubicBezTo>
                    <a:pt x="81" y="3"/>
                    <a:pt x="81" y="3"/>
                    <a:pt x="81" y="2"/>
                  </a:cubicBezTo>
                  <a:cubicBezTo>
                    <a:pt x="80" y="1"/>
                    <a:pt x="80" y="1"/>
                    <a:pt x="80" y="0"/>
                  </a:cubicBezTo>
                  <a:cubicBezTo>
                    <a:pt x="79" y="0"/>
                    <a:pt x="77" y="0"/>
                    <a:pt x="76" y="0"/>
                  </a:cubicBezTo>
                  <a:cubicBezTo>
                    <a:pt x="76" y="5"/>
                    <a:pt x="76" y="5"/>
                    <a:pt x="76" y="5"/>
                  </a:cubicBezTo>
                  <a:cubicBezTo>
                    <a:pt x="78" y="5"/>
                    <a:pt x="79" y="5"/>
                    <a:pt x="80" y="5"/>
                  </a:cubicBezTo>
                  <a:close/>
                  <a:moveTo>
                    <a:pt x="12" y="134"/>
                  </a:moveTo>
                  <a:cubicBezTo>
                    <a:pt x="11" y="133"/>
                    <a:pt x="10" y="131"/>
                    <a:pt x="10" y="129"/>
                  </a:cubicBezTo>
                  <a:cubicBezTo>
                    <a:pt x="7" y="131"/>
                    <a:pt x="5" y="132"/>
                    <a:pt x="4" y="133"/>
                  </a:cubicBezTo>
                  <a:cubicBezTo>
                    <a:pt x="5" y="135"/>
                    <a:pt x="6" y="136"/>
                    <a:pt x="7" y="137"/>
                  </a:cubicBezTo>
                  <a:lnTo>
                    <a:pt x="12" y="134"/>
                  </a:lnTo>
                  <a:close/>
                  <a:moveTo>
                    <a:pt x="76" y="6"/>
                  </a:moveTo>
                  <a:cubicBezTo>
                    <a:pt x="76" y="13"/>
                    <a:pt x="76" y="13"/>
                    <a:pt x="76" y="13"/>
                  </a:cubicBezTo>
                  <a:cubicBezTo>
                    <a:pt x="78" y="13"/>
                    <a:pt x="79" y="13"/>
                    <a:pt x="80" y="13"/>
                  </a:cubicBezTo>
                  <a:cubicBezTo>
                    <a:pt x="81" y="13"/>
                    <a:pt x="82" y="13"/>
                    <a:pt x="82" y="13"/>
                  </a:cubicBezTo>
                  <a:cubicBezTo>
                    <a:pt x="82" y="10"/>
                    <a:pt x="82" y="8"/>
                    <a:pt x="82" y="6"/>
                  </a:cubicBezTo>
                  <a:cubicBezTo>
                    <a:pt x="81" y="6"/>
                    <a:pt x="81" y="6"/>
                    <a:pt x="80" y="6"/>
                  </a:cubicBezTo>
                  <a:cubicBezTo>
                    <a:pt x="79" y="6"/>
                    <a:pt x="78" y="6"/>
                    <a:pt x="76" y="6"/>
                  </a:cubicBezTo>
                  <a:close/>
                  <a:moveTo>
                    <a:pt x="3" y="134"/>
                  </a:moveTo>
                  <a:cubicBezTo>
                    <a:pt x="3" y="135"/>
                    <a:pt x="3" y="135"/>
                    <a:pt x="2" y="135"/>
                  </a:cubicBezTo>
                  <a:cubicBezTo>
                    <a:pt x="2" y="136"/>
                    <a:pt x="1" y="138"/>
                    <a:pt x="0" y="139"/>
                  </a:cubicBezTo>
                  <a:cubicBezTo>
                    <a:pt x="1" y="139"/>
                    <a:pt x="1" y="140"/>
                    <a:pt x="1" y="141"/>
                  </a:cubicBezTo>
                  <a:cubicBezTo>
                    <a:pt x="5" y="138"/>
                    <a:pt x="5" y="138"/>
                    <a:pt x="5" y="138"/>
                  </a:cubicBezTo>
                  <a:cubicBezTo>
                    <a:pt x="4" y="137"/>
                    <a:pt x="4" y="136"/>
                    <a:pt x="3" y="134"/>
                  </a:cubicBezTo>
                  <a:close/>
                  <a:moveTo>
                    <a:pt x="153" y="126"/>
                  </a:moveTo>
                  <a:cubicBezTo>
                    <a:pt x="152" y="128"/>
                    <a:pt x="151" y="130"/>
                    <a:pt x="150" y="131"/>
                  </a:cubicBezTo>
                  <a:cubicBezTo>
                    <a:pt x="152" y="132"/>
                    <a:pt x="155" y="133"/>
                    <a:pt x="156" y="134"/>
                  </a:cubicBezTo>
                  <a:cubicBezTo>
                    <a:pt x="157" y="132"/>
                    <a:pt x="158" y="131"/>
                    <a:pt x="158" y="129"/>
                  </a:cubicBezTo>
                  <a:lnTo>
                    <a:pt x="153" y="126"/>
                  </a:ln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54" name="Freeform 55"/>
            <p:cNvSpPr>
              <a:spLocks/>
            </p:cNvSpPr>
            <p:nvPr/>
          </p:nvSpPr>
          <p:spPr bwMode="auto">
            <a:xfrm>
              <a:off x="5228519" y="4299008"/>
              <a:ext cx="147637" cy="55563"/>
            </a:xfrm>
            <a:custGeom>
              <a:avLst/>
              <a:gdLst>
                <a:gd name="T0" fmla="*/ 0 w 93"/>
                <a:gd name="T1" fmla="*/ 35 h 35"/>
                <a:gd name="T2" fmla="*/ 66 w 93"/>
                <a:gd name="T3" fmla="*/ 35 h 35"/>
                <a:gd name="T4" fmla="*/ 93 w 93"/>
                <a:gd name="T5" fmla="*/ 0 h 35"/>
                <a:gd name="T6" fmla="*/ 27 w 93"/>
                <a:gd name="T7" fmla="*/ 0 h 35"/>
                <a:gd name="T8" fmla="*/ 0 w 93"/>
                <a:gd name="T9" fmla="*/ 35 h 35"/>
              </a:gdLst>
              <a:ahLst/>
              <a:cxnLst>
                <a:cxn ang="0">
                  <a:pos x="T0" y="T1"/>
                </a:cxn>
                <a:cxn ang="0">
                  <a:pos x="T2" y="T3"/>
                </a:cxn>
                <a:cxn ang="0">
                  <a:pos x="T4" y="T5"/>
                </a:cxn>
                <a:cxn ang="0">
                  <a:pos x="T6" y="T7"/>
                </a:cxn>
                <a:cxn ang="0">
                  <a:pos x="T8" y="T9"/>
                </a:cxn>
              </a:cxnLst>
              <a:rect l="0" t="0" r="r" b="b"/>
              <a:pathLst>
                <a:path w="93" h="35">
                  <a:moveTo>
                    <a:pt x="0" y="35"/>
                  </a:moveTo>
                  <a:lnTo>
                    <a:pt x="66" y="35"/>
                  </a:lnTo>
                  <a:lnTo>
                    <a:pt x="93" y="0"/>
                  </a:lnTo>
                  <a:lnTo>
                    <a:pt x="27" y="0"/>
                  </a:lnTo>
                  <a:lnTo>
                    <a:pt x="0" y="35"/>
                  </a:ln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55" name="Freeform 56"/>
            <p:cNvSpPr>
              <a:spLocks/>
            </p:cNvSpPr>
            <p:nvPr/>
          </p:nvSpPr>
          <p:spPr bwMode="auto">
            <a:xfrm>
              <a:off x="5176132" y="4365683"/>
              <a:ext cx="146050" cy="55563"/>
            </a:xfrm>
            <a:custGeom>
              <a:avLst/>
              <a:gdLst>
                <a:gd name="T0" fmla="*/ 65 w 92"/>
                <a:gd name="T1" fmla="*/ 35 h 35"/>
                <a:gd name="T2" fmla="*/ 92 w 92"/>
                <a:gd name="T3" fmla="*/ 0 h 35"/>
                <a:gd name="T4" fmla="*/ 28 w 92"/>
                <a:gd name="T5" fmla="*/ 0 h 35"/>
                <a:gd name="T6" fmla="*/ 0 w 92"/>
                <a:gd name="T7" fmla="*/ 35 h 35"/>
                <a:gd name="T8" fmla="*/ 65 w 92"/>
                <a:gd name="T9" fmla="*/ 35 h 35"/>
              </a:gdLst>
              <a:ahLst/>
              <a:cxnLst>
                <a:cxn ang="0">
                  <a:pos x="T0" y="T1"/>
                </a:cxn>
                <a:cxn ang="0">
                  <a:pos x="T2" y="T3"/>
                </a:cxn>
                <a:cxn ang="0">
                  <a:pos x="T4" y="T5"/>
                </a:cxn>
                <a:cxn ang="0">
                  <a:pos x="T6" y="T7"/>
                </a:cxn>
                <a:cxn ang="0">
                  <a:pos x="T8" y="T9"/>
                </a:cxn>
              </a:cxnLst>
              <a:rect l="0" t="0" r="r" b="b"/>
              <a:pathLst>
                <a:path w="92" h="35">
                  <a:moveTo>
                    <a:pt x="65" y="35"/>
                  </a:moveTo>
                  <a:lnTo>
                    <a:pt x="92" y="0"/>
                  </a:lnTo>
                  <a:lnTo>
                    <a:pt x="28" y="0"/>
                  </a:lnTo>
                  <a:lnTo>
                    <a:pt x="0" y="35"/>
                  </a:lnTo>
                  <a:lnTo>
                    <a:pt x="65" y="35"/>
                  </a:ln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56" name="Freeform 57"/>
            <p:cNvSpPr>
              <a:spLocks/>
            </p:cNvSpPr>
            <p:nvPr/>
          </p:nvSpPr>
          <p:spPr bwMode="auto">
            <a:xfrm>
              <a:off x="5388857" y="4095808"/>
              <a:ext cx="144462" cy="55563"/>
            </a:xfrm>
            <a:custGeom>
              <a:avLst/>
              <a:gdLst>
                <a:gd name="T0" fmla="*/ 91 w 91"/>
                <a:gd name="T1" fmla="*/ 0 h 35"/>
                <a:gd name="T2" fmla="*/ 27 w 91"/>
                <a:gd name="T3" fmla="*/ 0 h 35"/>
                <a:gd name="T4" fmla="*/ 0 w 91"/>
                <a:gd name="T5" fmla="*/ 35 h 35"/>
                <a:gd name="T6" fmla="*/ 64 w 91"/>
                <a:gd name="T7" fmla="*/ 35 h 35"/>
                <a:gd name="T8" fmla="*/ 91 w 91"/>
                <a:gd name="T9" fmla="*/ 0 h 35"/>
              </a:gdLst>
              <a:ahLst/>
              <a:cxnLst>
                <a:cxn ang="0">
                  <a:pos x="T0" y="T1"/>
                </a:cxn>
                <a:cxn ang="0">
                  <a:pos x="T2" y="T3"/>
                </a:cxn>
                <a:cxn ang="0">
                  <a:pos x="T4" y="T5"/>
                </a:cxn>
                <a:cxn ang="0">
                  <a:pos x="T6" y="T7"/>
                </a:cxn>
                <a:cxn ang="0">
                  <a:pos x="T8" y="T9"/>
                </a:cxn>
              </a:cxnLst>
              <a:rect l="0" t="0" r="r" b="b"/>
              <a:pathLst>
                <a:path w="91" h="35">
                  <a:moveTo>
                    <a:pt x="91" y="0"/>
                  </a:moveTo>
                  <a:lnTo>
                    <a:pt x="27" y="0"/>
                  </a:lnTo>
                  <a:lnTo>
                    <a:pt x="0" y="35"/>
                  </a:lnTo>
                  <a:lnTo>
                    <a:pt x="64" y="35"/>
                  </a:lnTo>
                  <a:lnTo>
                    <a:pt x="91" y="0"/>
                  </a:ln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57" name="Freeform 58"/>
            <p:cNvSpPr>
              <a:spLocks/>
            </p:cNvSpPr>
            <p:nvPr/>
          </p:nvSpPr>
          <p:spPr bwMode="auto">
            <a:xfrm>
              <a:off x="5282494" y="4232333"/>
              <a:ext cx="147637" cy="55563"/>
            </a:xfrm>
            <a:custGeom>
              <a:avLst/>
              <a:gdLst>
                <a:gd name="T0" fmla="*/ 93 w 93"/>
                <a:gd name="T1" fmla="*/ 0 h 35"/>
                <a:gd name="T2" fmla="*/ 27 w 93"/>
                <a:gd name="T3" fmla="*/ 0 h 35"/>
                <a:gd name="T4" fmla="*/ 0 w 93"/>
                <a:gd name="T5" fmla="*/ 35 h 35"/>
                <a:gd name="T6" fmla="*/ 66 w 93"/>
                <a:gd name="T7" fmla="*/ 35 h 35"/>
                <a:gd name="T8" fmla="*/ 93 w 93"/>
                <a:gd name="T9" fmla="*/ 0 h 35"/>
              </a:gdLst>
              <a:ahLst/>
              <a:cxnLst>
                <a:cxn ang="0">
                  <a:pos x="T0" y="T1"/>
                </a:cxn>
                <a:cxn ang="0">
                  <a:pos x="T2" y="T3"/>
                </a:cxn>
                <a:cxn ang="0">
                  <a:pos x="T4" y="T5"/>
                </a:cxn>
                <a:cxn ang="0">
                  <a:pos x="T6" y="T7"/>
                </a:cxn>
                <a:cxn ang="0">
                  <a:pos x="T8" y="T9"/>
                </a:cxn>
              </a:cxnLst>
              <a:rect l="0" t="0" r="r" b="b"/>
              <a:pathLst>
                <a:path w="93" h="35">
                  <a:moveTo>
                    <a:pt x="93" y="0"/>
                  </a:moveTo>
                  <a:lnTo>
                    <a:pt x="27" y="0"/>
                  </a:lnTo>
                  <a:lnTo>
                    <a:pt x="0" y="35"/>
                  </a:lnTo>
                  <a:lnTo>
                    <a:pt x="66" y="35"/>
                  </a:lnTo>
                  <a:lnTo>
                    <a:pt x="93" y="0"/>
                  </a:ln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58" name="Freeform 59"/>
            <p:cNvSpPr>
              <a:spLocks/>
            </p:cNvSpPr>
            <p:nvPr/>
          </p:nvSpPr>
          <p:spPr bwMode="auto">
            <a:xfrm>
              <a:off x="5111044" y="4299008"/>
              <a:ext cx="144462" cy="55563"/>
            </a:xfrm>
            <a:custGeom>
              <a:avLst/>
              <a:gdLst>
                <a:gd name="T0" fmla="*/ 91 w 91"/>
                <a:gd name="T1" fmla="*/ 0 h 35"/>
                <a:gd name="T2" fmla="*/ 27 w 91"/>
                <a:gd name="T3" fmla="*/ 0 h 35"/>
                <a:gd name="T4" fmla="*/ 0 w 91"/>
                <a:gd name="T5" fmla="*/ 35 h 35"/>
                <a:gd name="T6" fmla="*/ 64 w 91"/>
                <a:gd name="T7" fmla="*/ 35 h 35"/>
                <a:gd name="T8" fmla="*/ 91 w 91"/>
                <a:gd name="T9" fmla="*/ 0 h 35"/>
              </a:gdLst>
              <a:ahLst/>
              <a:cxnLst>
                <a:cxn ang="0">
                  <a:pos x="T0" y="T1"/>
                </a:cxn>
                <a:cxn ang="0">
                  <a:pos x="T2" y="T3"/>
                </a:cxn>
                <a:cxn ang="0">
                  <a:pos x="T4" y="T5"/>
                </a:cxn>
                <a:cxn ang="0">
                  <a:pos x="T6" y="T7"/>
                </a:cxn>
                <a:cxn ang="0">
                  <a:pos x="T8" y="T9"/>
                </a:cxn>
              </a:cxnLst>
              <a:rect l="0" t="0" r="r" b="b"/>
              <a:pathLst>
                <a:path w="91" h="35">
                  <a:moveTo>
                    <a:pt x="91" y="0"/>
                  </a:moveTo>
                  <a:lnTo>
                    <a:pt x="27" y="0"/>
                  </a:lnTo>
                  <a:lnTo>
                    <a:pt x="0" y="35"/>
                  </a:lnTo>
                  <a:lnTo>
                    <a:pt x="64" y="35"/>
                  </a:lnTo>
                  <a:lnTo>
                    <a:pt x="91" y="0"/>
                  </a:ln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59" name="Freeform 60"/>
            <p:cNvSpPr>
              <a:spLocks/>
            </p:cNvSpPr>
            <p:nvPr/>
          </p:nvSpPr>
          <p:spPr bwMode="auto">
            <a:xfrm>
              <a:off x="5215819" y="4165658"/>
              <a:ext cx="147637" cy="52388"/>
            </a:xfrm>
            <a:custGeom>
              <a:avLst/>
              <a:gdLst>
                <a:gd name="T0" fmla="*/ 93 w 93"/>
                <a:gd name="T1" fmla="*/ 0 h 33"/>
                <a:gd name="T2" fmla="*/ 27 w 93"/>
                <a:gd name="T3" fmla="*/ 0 h 33"/>
                <a:gd name="T4" fmla="*/ 0 w 93"/>
                <a:gd name="T5" fmla="*/ 33 h 33"/>
                <a:gd name="T6" fmla="*/ 66 w 93"/>
                <a:gd name="T7" fmla="*/ 33 h 33"/>
                <a:gd name="T8" fmla="*/ 93 w 93"/>
                <a:gd name="T9" fmla="*/ 0 h 33"/>
              </a:gdLst>
              <a:ahLst/>
              <a:cxnLst>
                <a:cxn ang="0">
                  <a:pos x="T0" y="T1"/>
                </a:cxn>
                <a:cxn ang="0">
                  <a:pos x="T2" y="T3"/>
                </a:cxn>
                <a:cxn ang="0">
                  <a:pos x="T4" y="T5"/>
                </a:cxn>
                <a:cxn ang="0">
                  <a:pos x="T6" y="T7"/>
                </a:cxn>
                <a:cxn ang="0">
                  <a:pos x="T8" y="T9"/>
                </a:cxn>
              </a:cxnLst>
              <a:rect l="0" t="0" r="r" b="b"/>
              <a:pathLst>
                <a:path w="93" h="33">
                  <a:moveTo>
                    <a:pt x="93" y="0"/>
                  </a:moveTo>
                  <a:lnTo>
                    <a:pt x="27" y="0"/>
                  </a:lnTo>
                  <a:lnTo>
                    <a:pt x="0" y="33"/>
                  </a:lnTo>
                  <a:lnTo>
                    <a:pt x="66" y="33"/>
                  </a:lnTo>
                  <a:lnTo>
                    <a:pt x="93" y="0"/>
                  </a:ln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60" name="Freeform 61"/>
            <p:cNvSpPr>
              <a:spLocks/>
            </p:cNvSpPr>
            <p:nvPr/>
          </p:nvSpPr>
          <p:spPr bwMode="auto">
            <a:xfrm>
              <a:off x="5269794" y="4095808"/>
              <a:ext cx="146050" cy="55563"/>
            </a:xfrm>
            <a:custGeom>
              <a:avLst/>
              <a:gdLst>
                <a:gd name="T0" fmla="*/ 92 w 92"/>
                <a:gd name="T1" fmla="*/ 0 h 35"/>
                <a:gd name="T2" fmla="*/ 27 w 92"/>
                <a:gd name="T3" fmla="*/ 0 h 35"/>
                <a:gd name="T4" fmla="*/ 0 w 92"/>
                <a:gd name="T5" fmla="*/ 35 h 35"/>
                <a:gd name="T6" fmla="*/ 65 w 92"/>
                <a:gd name="T7" fmla="*/ 35 h 35"/>
                <a:gd name="T8" fmla="*/ 92 w 92"/>
                <a:gd name="T9" fmla="*/ 0 h 35"/>
              </a:gdLst>
              <a:ahLst/>
              <a:cxnLst>
                <a:cxn ang="0">
                  <a:pos x="T0" y="T1"/>
                </a:cxn>
                <a:cxn ang="0">
                  <a:pos x="T2" y="T3"/>
                </a:cxn>
                <a:cxn ang="0">
                  <a:pos x="T4" y="T5"/>
                </a:cxn>
                <a:cxn ang="0">
                  <a:pos x="T6" y="T7"/>
                </a:cxn>
                <a:cxn ang="0">
                  <a:pos x="T8" y="T9"/>
                </a:cxn>
              </a:cxnLst>
              <a:rect l="0" t="0" r="r" b="b"/>
              <a:pathLst>
                <a:path w="92" h="35">
                  <a:moveTo>
                    <a:pt x="92" y="0"/>
                  </a:moveTo>
                  <a:lnTo>
                    <a:pt x="27" y="0"/>
                  </a:lnTo>
                  <a:lnTo>
                    <a:pt x="0" y="35"/>
                  </a:lnTo>
                  <a:lnTo>
                    <a:pt x="65" y="35"/>
                  </a:lnTo>
                  <a:lnTo>
                    <a:pt x="92" y="0"/>
                  </a:ln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67" name="Freeform 62"/>
            <p:cNvSpPr>
              <a:spLocks/>
            </p:cNvSpPr>
            <p:nvPr/>
          </p:nvSpPr>
          <p:spPr bwMode="auto">
            <a:xfrm>
              <a:off x="5161844" y="4232333"/>
              <a:ext cx="147637" cy="55563"/>
            </a:xfrm>
            <a:custGeom>
              <a:avLst/>
              <a:gdLst>
                <a:gd name="T0" fmla="*/ 0 w 93"/>
                <a:gd name="T1" fmla="*/ 35 h 35"/>
                <a:gd name="T2" fmla="*/ 66 w 93"/>
                <a:gd name="T3" fmla="*/ 35 h 35"/>
                <a:gd name="T4" fmla="*/ 93 w 93"/>
                <a:gd name="T5" fmla="*/ 0 h 35"/>
                <a:gd name="T6" fmla="*/ 29 w 93"/>
                <a:gd name="T7" fmla="*/ 0 h 35"/>
                <a:gd name="T8" fmla="*/ 0 w 93"/>
                <a:gd name="T9" fmla="*/ 35 h 35"/>
              </a:gdLst>
              <a:ahLst/>
              <a:cxnLst>
                <a:cxn ang="0">
                  <a:pos x="T0" y="T1"/>
                </a:cxn>
                <a:cxn ang="0">
                  <a:pos x="T2" y="T3"/>
                </a:cxn>
                <a:cxn ang="0">
                  <a:pos x="T4" y="T5"/>
                </a:cxn>
                <a:cxn ang="0">
                  <a:pos x="T6" y="T7"/>
                </a:cxn>
                <a:cxn ang="0">
                  <a:pos x="T8" y="T9"/>
                </a:cxn>
              </a:cxnLst>
              <a:rect l="0" t="0" r="r" b="b"/>
              <a:pathLst>
                <a:path w="93" h="35">
                  <a:moveTo>
                    <a:pt x="0" y="35"/>
                  </a:moveTo>
                  <a:lnTo>
                    <a:pt x="66" y="35"/>
                  </a:lnTo>
                  <a:lnTo>
                    <a:pt x="93" y="0"/>
                  </a:lnTo>
                  <a:lnTo>
                    <a:pt x="29" y="0"/>
                  </a:lnTo>
                  <a:lnTo>
                    <a:pt x="0" y="35"/>
                  </a:ln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71" name="Freeform 63"/>
            <p:cNvSpPr>
              <a:spLocks/>
            </p:cNvSpPr>
            <p:nvPr/>
          </p:nvSpPr>
          <p:spPr bwMode="auto">
            <a:xfrm>
              <a:off x="5336469" y="4165658"/>
              <a:ext cx="146050" cy="52388"/>
            </a:xfrm>
            <a:custGeom>
              <a:avLst/>
              <a:gdLst>
                <a:gd name="T0" fmla="*/ 92 w 92"/>
                <a:gd name="T1" fmla="*/ 0 h 33"/>
                <a:gd name="T2" fmla="*/ 27 w 92"/>
                <a:gd name="T3" fmla="*/ 0 h 33"/>
                <a:gd name="T4" fmla="*/ 0 w 92"/>
                <a:gd name="T5" fmla="*/ 33 h 33"/>
                <a:gd name="T6" fmla="*/ 64 w 92"/>
                <a:gd name="T7" fmla="*/ 33 h 33"/>
                <a:gd name="T8" fmla="*/ 92 w 92"/>
                <a:gd name="T9" fmla="*/ 0 h 33"/>
              </a:gdLst>
              <a:ahLst/>
              <a:cxnLst>
                <a:cxn ang="0">
                  <a:pos x="T0" y="T1"/>
                </a:cxn>
                <a:cxn ang="0">
                  <a:pos x="T2" y="T3"/>
                </a:cxn>
                <a:cxn ang="0">
                  <a:pos x="T4" y="T5"/>
                </a:cxn>
                <a:cxn ang="0">
                  <a:pos x="T6" y="T7"/>
                </a:cxn>
                <a:cxn ang="0">
                  <a:pos x="T8" y="T9"/>
                </a:cxn>
              </a:cxnLst>
              <a:rect l="0" t="0" r="r" b="b"/>
              <a:pathLst>
                <a:path w="92" h="33">
                  <a:moveTo>
                    <a:pt x="92" y="0"/>
                  </a:moveTo>
                  <a:lnTo>
                    <a:pt x="27" y="0"/>
                  </a:lnTo>
                  <a:lnTo>
                    <a:pt x="0" y="33"/>
                  </a:lnTo>
                  <a:lnTo>
                    <a:pt x="64" y="33"/>
                  </a:lnTo>
                  <a:lnTo>
                    <a:pt x="92" y="0"/>
                  </a:ln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72" name="Freeform 64"/>
            <p:cNvSpPr>
              <a:spLocks/>
            </p:cNvSpPr>
            <p:nvPr/>
          </p:nvSpPr>
          <p:spPr bwMode="auto">
            <a:xfrm>
              <a:off x="5560307" y="4025958"/>
              <a:ext cx="131762" cy="58738"/>
            </a:xfrm>
            <a:custGeom>
              <a:avLst/>
              <a:gdLst>
                <a:gd name="T0" fmla="*/ 0 w 49"/>
                <a:gd name="T1" fmla="*/ 22 h 22"/>
                <a:gd name="T2" fmla="*/ 39 w 49"/>
                <a:gd name="T3" fmla="*/ 22 h 22"/>
                <a:gd name="T4" fmla="*/ 46 w 49"/>
                <a:gd name="T5" fmla="*/ 12 h 22"/>
                <a:gd name="T6" fmla="*/ 35 w 49"/>
                <a:gd name="T7" fmla="*/ 0 h 22"/>
                <a:gd name="T8" fmla="*/ 17 w 49"/>
                <a:gd name="T9" fmla="*/ 0 h 22"/>
                <a:gd name="T10" fmla="*/ 0 w 49"/>
                <a:gd name="T11" fmla="*/ 22 h 22"/>
              </a:gdLst>
              <a:ahLst/>
              <a:cxnLst>
                <a:cxn ang="0">
                  <a:pos x="T0" y="T1"/>
                </a:cxn>
                <a:cxn ang="0">
                  <a:pos x="T2" y="T3"/>
                </a:cxn>
                <a:cxn ang="0">
                  <a:pos x="T4" y="T5"/>
                </a:cxn>
                <a:cxn ang="0">
                  <a:pos x="T6" y="T7"/>
                </a:cxn>
                <a:cxn ang="0">
                  <a:pos x="T8" y="T9"/>
                </a:cxn>
                <a:cxn ang="0">
                  <a:pos x="T10" y="T11"/>
                </a:cxn>
              </a:cxnLst>
              <a:rect l="0" t="0" r="r" b="b"/>
              <a:pathLst>
                <a:path w="49" h="22">
                  <a:moveTo>
                    <a:pt x="0" y="22"/>
                  </a:moveTo>
                  <a:cubicBezTo>
                    <a:pt x="39" y="22"/>
                    <a:pt x="39" y="22"/>
                    <a:pt x="39" y="22"/>
                  </a:cubicBezTo>
                  <a:cubicBezTo>
                    <a:pt x="46" y="12"/>
                    <a:pt x="46" y="12"/>
                    <a:pt x="46" y="12"/>
                  </a:cubicBezTo>
                  <a:cubicBezTo>
                    <a:pt x="49" y="5"/>
                    <a:pt x="45" y="0"/>
                    <a:pt x="35" y="0"/>
                  </a:cubicBezTo>
                  <a:cubicBezTo>
                    <a:pt x="17" y="0"/>
                    <a:pt x="17" y="0"/>
                    <a:pt x="17" y="0"/>
                  </a:cubicBezTo>
                  <a:lnTo>
                    <a:pt x="0" y="22"/>
                  </a:ln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73" name="Freeform 65"/>
            <p:cNvSpPr>
              <a:spLocks/>
            </p:cNvSpPr>
            <p:nvPr/>
          </p:nvSpPr>
          <p:spPr bwMode="auto">
            <a:xfrm>
              <a:off x="5322182" y="4025958"/>
              <a:ext cx="150812" cy="58738"/>
            </a:xfrm>
            <a:custGeom>
              <a:avLst/>
              <a:gdLst>
                <a:gd name="T0" fmla="*/ 0 w 56"/>
                <a:gd name="T1" fmla="*/ 22 h 22"/>
                <a:gd name="T2" fmla="*/ 38 w 56"/>
                <a:gd name="T3" fmla="*/ 22 h 22"/>
                <a:gd name="T4" fmla="*/ 56 w 56"/>
                <a:gd name="T5" fmla="*/ 0 h 22"/>
                <a:gd name="T6" fmla="*/ 38 w 56"/>
                <a:gd name="T7" fmla="*/ 0 h 22"/>
                <a:gd name="T8" fmla="*/ 8 w 56"/>
                <a:gd name="T9" fmla="*/ 12 h 22"/>
                <a:gd name="T10" fmla="*/ 0 w 56"/>
                <a:gd name="T11" fmla="*/ 22 h 22"/>
              </a:gdLst>
              <a:ahLst/>
              <a:cxnLst>
                <a:cxn ang="0">
                  <a:pos x="T0" y="T1"/>
                </a:cxn>
                <a:cxn ang="0">
                  <a:pos x="T2" y="T3"/>
                </a:cxn>
                <a:cxn ang="0">
                  <a:pos x="T4" y="T5"/>
                </a:cxn>
                <a:cxn ang="0">
                  <a:pos x="T6" y="T7"/>
                </a:cxn>
                <a:cxn ang="0">
                  <a:pos x="T8" y="T9"/>
                </a:cxn>
                <a:cxn ang="0">
                  <a:pos x="T10" y="T11"/>
                </a:cxn>
              </a:cxnLst>
              <a:rect l="0" t="0" r="r" b="b"/>
              <a:pathLst>
                <a:path w="56" h="22">
                  <a:moveTo>
                    <a:pt x="0" y="22"/>
                  </a:moveTo>
                  <a:cubicBezTo>
                    <a:pt x="38" y="22"/>
                    <a:pt x="38" y="22"/>
                    <a:pt x="38" y="22"/>
                  </a:cubicBezTo>
                  <a:cubicBezTo>
                    <a:pt x="56" y="0"/>
                    <a:pt x="56" y="0"/>
                    <a:pt x="56" y="0"/>
                  </a:cubicBezTo>
                  <a:cubicBezTo>
                    <a:pt x="38" y="0"/>
                    <a:pt x="38" y="0"/>
                    <a:pt x="38" y="0"/>
                  </a:cubicBezTo>
                  <a:cubicBezTo>
                    <a:pt x="28" y="0"/>
                    <a:pt x="16" y="5"/>
                    <a:pt x="8" y="12"/>
                  </a:cubicBezTo>
                  <a:lnTo>
                    <a:pt x="0" y="22"/>
                  </a:ln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74" name="Freeform 66"/>
            <p:cNvSpPr>
              <a:spLocks/>
            </p:cNvSpPr>
            <p:nvPr/>
          </p:nvSpPr>
          <p:spPr bwMode="auto">
            <a:xfrm>
              <a:off x="5439657" y="4025958"/>
              <a:ext cx="150812" cy="58738"/>
            </a:xfrm>
            <a:custGeom>
              <a:avLst/>
              <a:gdLst>
                <a:gd name="T0" fmla="*/ 31 w 95"/>
                <a:gd name="T1" fmla="*/ 0 h 37"/>
                <a:gd name="T2" fmla="*/ 0 w 95"/>
                <a:gd name="T3" fmla="*/ 37 h 37"/>
                <a:gd name="T4" fmla="*/ 66 w 95"/>
                <a:gd name="T5" fmla="*/ 37 h 37"/>
                <a:gd name="T6" fmla="*/ 95 w 95"/>
                <a:gd name="T7" fmla="*/ 0 h 37"/>
                <a:gd name="T8" fmla="*/ 31 w 95"/>
                <a:gd name="T9" fmla="*/ 0 h 37"/>
              </a:gdLst>
              <a:ahLst/>
              <a:cxnLst>
                <a:cxn ang="0">
                  <a:pos x="T0" y="T1"/>
                </a:cxn>
                <a:cxn ang="0">
                  <a:pos x="T2" y="T3"/>
                </a:cxn>
                <a:cxn ang="0">
                  <a:pos x="T4" y="T5"/>
                </a:cxn>
                <a:cxn ang="0">
                  <a:pos x="T6" y="T7"/>
                </a:cxn>
                <a:cxn ang="0">
                  <a:pos x="T8" y="T9"/>
                </a:cxn>
              </a:cxnLst>
              <a:rect l="0" t="0" r="r" b="b"/>
              <a:pathLst>
                <a:path w="95" h="37">
                  <a:moveTo>
                    <a:pt x="31" y="0"/>
                  </a:moveTo>
                  <a:lnTo>
                    <a:pt x="0" y="37"/>
                  </a:lnTo>
                  <a:lnTo>
                    <a:pt x="66" y="37"/>
                  </a:lnTo>
                  <a:lnTo>
                    <a:pt x="95" y="0"/>
                  </a:lnTo>
                  <a:lnTo>
                    <a:pt x="31" y="0"/>
                  </a:ln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83" name="Freeform 67"/>
            <p:cNvSpPr>
              <a:spLocks/>
            </p:cNvSpPr>
            <p:nvPr/>
          </p:nvSpPr>
          <p:spPr bwMode="auto">
            <a:xfrm>
              <a:off x="5295194" y="4365683"/>
              <a:ext cx="147637" cy="55563"/>
            </a:xfrm>
            <a:custGeom>
              <a:avLst/>
              <a:gdLst>
                <a:gd name="T0" fmla="*/ 55 w 55"/>
                <a:gd name="T1" fmla="*/ 0 h 21"/>
                <a:gd name="T2" fmla="*/ 16 w 55"/>
                <a:gd name="T3" fmla="*/ 0 h 21"/>
                <a:gd name="T4" fmla="*/ 0 w 55"/>
                <a:gd name="T5" fmla="*/ 21 h 21"/>
                <a:gd name="T6" fmla="*/ 17 w 55"/>
                <a:gd name="T7" fmla="*/ 21 h 21"/>
                <a:gd name="T8" fmla="*/ 48 w 55"/>
                <a:gd name="T9" fmla="*/ 9 h 21"/>
                <a:gd name="T10" fmla="*/ 55 w 55"/>
                <a:gd name="T11" fmla="*/ 0 h 21"/>
              </a:gdLst>
              <a:ahLst/>
              <a:cxnLst>
                <a:cxn ang="0">
                  <a:pos x="T0" y="T1"/>
                </a:cxn>
                <a:cxn ang="0">
                  <a:pos x="T2" y="T3"/>
                </a:cxn>
                <a:cxn ang="0">
                  <a:pos x="T4" y="T5"/>
                </a:cxn>
                <a:cxn ang="0">
                  <a:pos x="T6" y="T7"/>
                </a:cxn>
                <a:cxn ang="0">
                  <a:pos x="T8" y="T9"/>
                </a:cxn>
                <a:cxn ang="0">
                  <a:pos x="T10" y="T11"/>
                </a:cxn>
              </a:cxnLst>
              <a:rect l="0" t="0" r="r" b="b"/>
              <a:pathLst>
                <a:path w="55" h="21">
                  <a:moveTo>
                    <a:pt x="55" y="0"/>
                  </a:moveTo>
                  <a:cubicBezTo>
                    <a:pt x="16" y="0"/>
                    <a:pt x="16" y="0"/>
                    <a:pt x="16" y="0"/>
                  </a:cubicBezTo>
                  <a:cubicBezTo>
                    <a:pt x="0" y="21"/>
                    <a:pt x="0" y="21"/>
                    <a:pt x="0" y="21"/>
                  </a:cubicBezTo>
                  <a:cubicBezTo>
                    <a:pt x="17" y="21"/>
                    <a:pt x="17" y="21"/>
                    <a:pt x="17" y="21"/>
                  </a:cubicBezTo>
                  <a:cubicBezTo>
                    <a:pt x="28" y="21"/>
                    <a:pt x="40" y="16"/>
                    <a:pt x="48" y="9"/>
                  </a:cubicBezTo>
                  <a:lnTo>
                    <a:pt x="55" y="0"/>
                  </a:ln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84" name="Freeform 68"/>
            <p:cNvSpPr>
              <a:spLocks/>
            </p:cNvSpPr>
            <p:nvPr/>
          </p:nvSpPr>
          <p:spPr bwMode="auto">
            <a:xfrm>
              <a:off x="5074532" y="4365683"/>
              <a:ext cx="130175" cy="55563"/>
            </a:xfrm>
            <a:custGeom>
              <a:avLst/>
              <a:gdLst>
                <a:gd name="T0" fmla="*/ 49 w 49"/>
                <a:gd name="T1" fmla="*/ 0 h 21"/>
                <a:gd name="T2" fmla="*/ 10 w 49"/>
                <a:gd name="T3" fmla="*/ 0 h 21"/>
                <a:gd name="T4" fmla="*/ 4 w 49"/>
                <a:gd name="T5" fmla="*/ 9 h 21"/>
                <a:gd name="T6" fmla="*/ 15 w 49"/>
                <a:gd name="T7" fmla="*/ 21 h 21"/>
                <a:gd name="T8" fmla="*/ 32 w 49"/>
                <a:gd name="T9" fmla="*/ 21 h 21"/>
                <a:gd name="T10" fmla="*/ 49 w 49"/>
                <a:gd name="T11" fmla="*/ 0 h 21"/>
              </a:gdLst>
              <a:ahLst/>
              <a:cxnLst>
                <a:cxn ang="0">
                  <a:pos x="T0" y="T1"/>
                </a:cxn>
                <a:cxn ang="0">
                  <a:pos x="T2" y="T3"/>
                </a:cxn>
                <a:cxn ang="0">
                  <a:pos x="T4" y="T5"/>
                </a:cxn>
                <a:cxn ang="0">
                  <a:pos x="T6" y="T7"/>
                </a:cxn>
                <a:cxn ang="0">
                  <a:pos x="T8" y="T9"/>
                </a:cxn>
                <a:cxn ang="0">
                  <a:pos x="T10" y="T11"/>
                </a:cxn>
              </a:cxnLst>
              <a:rect l="0" t="0" r="r" b="b"/>
              <a:pathLst>
                <a:path w="49" h="21">
                  <a:moveTo>
                    <a:pt x="49" y="0"/>
                  </a:moveTo>
                  <a:cubicBezTo>
                    <a:pt x="10" y="0"/>
                    <a:pt x="10" y="0"/>
                    <a:pt x="10" y="0"/>
                  </a:cubicBezTo>
                  <a:cubicBezTo>
                    <a:pt x="4" y="9"/>
                    <a:pt x="4" y="9"/>
                    <a:pt x="4" y="9"/>
                  </a:cubicBezTo>
                  <a:cubicBezTo>
                    <a:pt x="0" y="16"/>
                    <a:pt x="5" y="21"/>
                    <a:pt x="15" y="21"/>
                  </a:cubicBezTo>
                  <a:cubicBezTo>
                    <a:pt x="32" y="21"/>
                    <a:pt x="32" y="21"/>
                    <a:pt x="32" y="21"/>
                  </a:cubicBezTo>
                  <a:lnTo>
                    <a:pt x="49" y="0"/>
                  </a:ln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86" name="Freeform 69"/>
            <p:cNvSpPr>
              <a:spLocks/>
            </p:cNvSpPr>
            <p:nvPr/>
          </p:nvSpPr>
          <p:spPr bwMode="auto">
            <a:xfrm>
              <a:off x="5403144" y="4232333"/>
              <a:ext cx="144462" cy="55563"/>
            </a:xfrm>
            <a:custGeom>
              <a:avLst/>
              <a:gdLst>
                <a:gd name="T0" fmla="*/ 0 w 91"/>
                <a:gd name="T1" fmla="*/ 35 h 35"/>
                <a:gd name="T2" fmla="*/ 64 w 91"/>
                <a:gd name="T3" fmla="*/ 35 h 35"/>
                <a:gd name="T4" fmla="*/ 91 w 91"/>
                <a:gd name="T5" fmla="*/ 0 h 35"/>
                <a:gd name="T6" fmla="*/ 27 w 91"/>
                <a:gd name="T7" fmla="*/ 0 h 35"/>
                <a:gd name="T8" fmla="*/ 0 w 91"/>
                <a:gd name="T9" fmla="*/ 35 h 35"/>
              </a:gdLst>
              <a:ahLst/>
              <a:cxnLst>
                <a:cxn ang="0">
                  <a:pos x="T0" y="T1"/>
                </a:cxn>
                <a:cxn ang="0">
                  <a:pos x="T2" y="T3"/>
                </a:cxn>
                <a:cxn ang="0">
                  <a:pos x="T4" y="T5"/>
                </a:cxn>
                <a:cxn ang="0">
                  <a:pos x="T6" y="T7"/>
                </a:cxn>
                <a:cxn ang="0">
                  <a:pos x="T8" y="T9"/>
                </a:cxn>
              </a:cxnLst>
              <a:rect l="0" t="0" r="r" b="b"/>
              <a:pathLst>
                <a:path w="91" h="35">
                  <a:moveTo>
                    <a:pt x="0" y="35"/>
                  </a:moveTo>
                  <a:lnTo>
                    <a:pt x="64" y="35"/>
                  </a:lnTo>
                  <a:lnTo>
                    <a:pt x="91" y="0"/>
                  </a:lnTo>
                  <a:lnTo>
                    <a:pt x="27" y="0"/>
                  </a:lnTo>
                  <a:lnTo>
                    <a:pt x="0" y="35"/>
                  </a:ln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87" name="Freeform 70"/>
            <p:cNvSpPr>
              <a:spLocks/>
            </p:cNvSpPr>
            <p:nvPr/>
          </p:nvSpPr>
          <p:spPr bwMode="auto">
            <a:xfrm>
              <a:off x="5453944" y="4165658"/>
              <a:ext cx="146050" cy="52388"/>
            </a:xfrm>
            <a:custGeom>
              <a:avLst/>
              <a:gdLst>
                <a:gd name="T0" fmla="*/ 92 w 92"/>
                <a:gd name="T1" fmla="*/ 0 h 33"/>
                <a:gd name="T2" fmla="*/ 28 w 92"/>
                <a:gd name="T3" fmla="*/ 0 h 33"/>
                <a:gd name="T4" fmla="*/ 0 w 92"/>
                <a:gd name="T5" fmla="*/ 33 h 33"/>
                <a:gd name="T6" fmla="*/ 66 w 92"/>
                <a:gd name="T7" fmla="*/ 33 h 33"/>
                <a:gd name="T8" fmla="*/ 92 w 92"/>
                <a:gd name="T9" fmla="*/ 0 h 33"/>
              </a:gdLst>
              <a:ahLst/>
              <a:cxnLst>
                <a:cxn ang="0">
                  <a:pos x="T0" y="T1"/>
                </a:cxn>
                <a:cxn ang="0">
                  <a:pos x="T2" y="T3"/>
                </a:cxn>
                <a:cxn ang="0">
                  <a:pos x="T4" y="T5"/>
                </a:cxn>
                <a:cxn ang="0">
                  <a:pos x="T6" y="T7"/>
                </a:cxn>
                <a:cxn ang="0">
                  <a:pos x="T8" y="T9"/>
                </a:cxn>
              </a:cxnLst>
              <a:rect l="0" t="0" r="r" b="b"/>
              <a:pathLst>
                <a:path w="92" h="33">
                  <a:moveTo>
                    <a:pt x="92" y="0"/>
                  </a:moveTo>
                  <a:lnTo>
                    <a:pt x="28" y="0"/>
                  </a:lnTo>
                  <a:lnTo>
                    <a:pt x="0" y="33"/>
                  </a:lnTo>
                  <a:lnTo>
                    <a:pt x="66" y="33"/>
                  </a:lnTo>
                  <a:lnTo>
                    <a:pt x="92" y="0"/>
                  </a:ln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88" name="Freeform 71"/>
            <p:cNvSpPr>
              <a:spLocks/>
            </p:cNvSpPr>
            <p:nvPr/>
          </p:nvSpPr>
          <p:spPr bwMode="auto">
            <a:xfrm>
              <a:off x="5349169" y="4299008"/>
              <a:ext cx="147637" cy="55563"/>
            </a:xfrm>
            <a:custGeom>
              <a:avLst/>
              <a:gdLst>
                <a:gd name="T0" fmla="*/ 93 w 93"/>
                <a:gd name="T1" fmla="*/ 0 h 35"/>
                <a:gd name="T2" fmla="*/ 27 w 93"/>
                <a:gd name="T3" fmla="*/ 0 h 35"/>
                <a:gd name="T4" fmla="*/ 0 w 93"/>
                <a:gd name="T5" fmla="*/ 35 h 35"/>
                <a:gd name="T6" fmla="*/ 64 w 93"/>
                <a:gd name="T7" fmla="*/ 35 h 35"/>
                <a:gd name="T8" fmla="*/ 93 w 93"/>
                <a:gd name="T9" fmla="*/ 0 h 35"/>
              </a:gdLst>
              <a:ahLst/>
              <a:cxnLst>
                <a:cxn ang="0">
                  <a:pos x="T0" y="T1"/>
                </a:cxn>
                <a:cxn ang="0">
                  <a:pos x="T2" y="T3"/>
                </a:cxn>
                <a:cxn ang="0">
                  <a:pos x="T4" y="T5"/>
                </a:cxn>
                <a:cxn ang="0">
                  <a:pos x="T6" y="T7"/>
                </a:cxn>
                <a:cxn ang="0">
                  <a:pos x="T8" y="T9"/>
                </a:cxn>
              </a:cxnLst>
              <a:rect l="0" t="0" r="r" b="b"/>
              <a:pathLst>
                <a:path w="93" h="35">
                  <a:moveTo>
                    <a:pt x="93" y="0"/>
                  </a:moveTo>
                  <a:lnTo>
                    <a:pt x="27" y="0"/>
                  </a:lnTo>
                  <a:lnTo>
                    <a:pt x="0" y="35"/>
                  </a:lnTo>
                  <a:lnTo>
                    <a:pt x="64" y="35"/>
                  </a:lnTo>
                  <a:lnTo>
                    <a:pt x="93" y="0"/>
                  </a:ln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sp>
          <p:nvSpPr>
            <p:cNvPr id="89" name="Freeform 72"/>
            <p:cNvSpPr>
              <a:spLocks/>
            </p:cNvSpPr>
            <p:nvPr/>
          </p:nvSpPr>
          <p:spPr bwMode="auto">
            <a:xfrm>
              <a:off x="5507919" y="4095808"/>
              <a:ext cx="146050" cy="55563"/>
            </a:xfrm>
            <a:custGeom>
              <a:avLst/>
              <a:gdLst>
                <a:gd name="T0" fmla="*/ 92 w 92"/>
                <a:gd name="T1" fmla="*/ 0 h 35"/>
                <a:gd name="T2" fmla="*/ 26 w 92"/>
                <a:gd name="T3" fmla="*/ 0 h 35"/>
                <a:gd name="T4" fmla="*/ 0 w 92"/>
                <a:gd name="T5" fmla="*/ 35 h 35"/>
                <a:gd name="T6" fmla="*/ 65 w 92"/>
                <a:gd name="T7" fmla="*/ 35 h 35"/>
                <a:gd name="T8" fmla="*/ 92 w 92"/>
                <a:gd name="T9" fmla="*/ 0 h 35"/>
              </a:gdLst>
              <a:ahLst/>
              <a:cxnLst>
                <a:cxn ang="0">
                  <a:pos x="T0" y="T1"/>
                </a:cxn>
                <a:cxn ang="0">
                  <a:pos x="T2" y="T3"/>
                </a:cxn>
                <a:cxn ang="0">
                  <a:pos x="T4" y="T5"/>
                </a:cxn>
                <a:cxn ang="0">
                  <a:pos x="T6" y="T7"/>
                </a:cxn>
                <a:cxn ang="0">
                  <a:pos x="T8" y="T9"/>
                </a:cxn>
              </a:cxnLst>
              <a:rect l="0" t="0" r="r" b="b"/>
              <a:pathLst>
                <a:path w="92" h="35">
                  <a:moveTo>
                    <a:pt x="92" y="0"/>
                  </a:moveTo>
                  <a:lnTo>
                    <a:pt x="26" y="0"/>
                  </a:lnTo>
                  <a:lnTo>
                    <a:pt x="0" y="35"/>
                  </a:lnTo>
                  <a:lnTo>
                    <a:pt x="65" y="35"/>
                  </a:lnTo>
                  <a:lnTo>
                    <a:pt x="92" y="0"/>
                  </a:lnTo>
                  <a:close/>
                </a:path>
              </a:pathLst>
            </a:custGeom>
            <a:solidFill>
              <a:srgbClr val="633F17"/>
            </a:solidFill>
            <a:ln>
              <a:noFill/>
            </a:ln>
          </p:spPr>
          <p:txBody>
            <a:bodyPr vert="horz" wrap="square" lIns="91440" tIns="45720" rIns="91440" bIns="45720" numCol="1" anchor="t" anchorCtr="0" compatLnSpc="1">
              <a:prstTxWarp prst="textNoShape">
                <a:avLst/>
              </a:prstTxWarp>
            </a:bodyPr>
            <a:lstStyle/>
            <a:p>
              <a:endParaRPr lang="lt-LT" sz="1351"/>
            </a:p>
          </p:txBody>
        </p:sp>
      </p:grpSp>
      <p:sp>
        <p:nvSpPr>
          <p:cNvPr id="3" name="AutoShape 3"/>
          <p:cNvSpPr>
            <a:spLocks noChangeAspect="1" noChangeArrowheads="1" noTextEdit="1"/>
          </p:cNvSpPr>
          <p:nvPr/>
        </p:nvSpPr>
        <p:spPr bwMode="auto">
          <a:xfrm>
            <a:off x="8991601" y="5056718"/>
            <a:ext cx="1181100" cy="97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grpSp>
        <p:nvGrpSpPr>
          <p:cNvPr id="27" name="Group 26"/>
          <p:cNvGrpSpPr/>
          <p:nvPr/>
        </p:nvGrpSpPr>
        <p:grpSpPr>
          <a:xfrm>
            <a:off x="5352639" y="2602493"/>
            <a:ext cx="556684" cy="560917"/>
            <a:chOff x="5550966" y="3286364"/>
            <a:chExt cx="417513" cy="420688"/>
          </a:xfrm>
        </p:grpSpPr>
        <p:grpSp>
          <p:nvGrpSpPr>
            <p:cNvPr id="26" name="Group 25"/>
            <p:cNvGrpSpPr/>
            <p:nvPr/>
          </p:nvGrpSpPr>
          <p:grpSpPr>
            <a:xfrm>
              <a:off x="5550966" y="3286364"/>
              <a:ext cx="263525" cy="263525"/>
              <a:chOff x="5550966" y="3286364"/>
              <a:chExt cx="263525" cy="263525"/>
            </a:xfrm>
          </p:grpSpPr>
          <p:sp>
            <p:nvSpPr>
              <p:cNvPr id="4" name="Freeform 5"/>
              <p:cNvSpPr>
                <a:spLocks/>
              </p:cNvSpPr>
              <p:nvPr/>
            </p:nvSpPr>
            <p:spPr bwMode="auto">
              <a:xfrm>
                <a:off x="5550966" y="3286364"/>
                <a:ext cx="263525" cy="263525"/>
              </a:xfrm>
              <a:custGeom>
                <a:avLst/>
                <a:gdLst>
                  <a:gd name="T0" fmla="*/ 86 w 93"/>
                  <a:gd name="T1" fmla="*/ 93 h 93"/>
                  <a:gd name="T2" fmla="*/ 8 w 93"/>
                  <a:gd name="T3" fmla="*/ 93 h 93"/>
                  <a:gd name="T4" fmla="*/ 0 w 93"/>
                  <a:gd name="T5" fmla="*/ 85 h 93"/>
                  <a:gd name="T6" fmla="*/ 0 w 93"/>
                  <a:gd name="T7" fmla="*/ 7 h 93"/>
                  <a:gd name="T8" fmla="*/ 8 w 93"/>
                  <a:gd name="T9" fmla="*/ 0 h 93"/>
                  <a:gd name="T10" fmla="*/ 86 w 93"/>
                  <a:gd name="T11" fmla="*/ 0 h 93"/>
                  <a:gd name="T12" fmla="*/ 93 w 93"/>
                  <a:gd name="T13" fmla="*/ 7 h 93"/>
                  <a:gd name="T14" fmla="*/ 93 w 93"/>
                  <a:gd name="T15" fmla="*/ 85 h 93"/>
                  <a:gd name="T16" fmla="*/ 86 w 93"/>
                  <a:gd name="T17"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3" h="93">
                    <a:moveTo>
                      <a:pt x="86" y="93"/>
                    </a:moveTo>
                    <a:cubicBezTo>
                      <a:pt x="8" y="93"/>
                      <a:pt x="8" y="93"/>
                      <a:pt x="8" y="93"/>
                    </a:cubicBezTo>
                    <a:cubicBezTo>
                      <a:pt x="3" y="93"/>
                      <a:pt x="0" y="90"/>
                      <a:pt x="0" y="85"/>
                    </a:cubicBezTo>
                    <a:cubicBezTo>
                      <a:pt x="0" y="7"/>
                      <a:pt x="0" y="7"/>
                      <a:pt x="0" y="7"/>
                    </a:cubicBezTo>
                    <a:cubicBezTo>
                      <a:pt x="0" y="3"/>
                      <a:pt x="3" y="0"/>
                      <a:pt x="8" y="0"/>
                    </a:cubicBezTo>
                    <a:cubicBezTo>
                      <a:pt x="86" y="0"/>
                      <a:pt x="86" y="0"/>
                      <a:pt x="86" y="0"/>
                    </a:cubicBezTo>
                    <a:cubicBezTo>
                      <a:pt x="89" y="0"/>
                      <a:pt x="93" y="3"/>
                      <a:pt x="93" y="7"/>
                    </a:cubicBezTo>
                    <a:cubicBezTo>
                      <a:pt x="93" y="85"/>
                      <a:pt x="93" y="85"/>
                      <a:pt x="93" y="85"/>
                    </a:cubicBezTo>
                    <a:cubicBezTo>
                      <a:pt x="93" y="90"/>
                      <a:pt x="89" y="93"/>
                      <a:pt x="86" y="93"/>
                    </a:cubicBezTo>
                    <a:close/>
                  </a:path>
                </a:pathLst>
              </a:custGeom>
              <a:solidFill>
                <a:srgbClr val="633F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5" name="Freeform 6"/>
              <p:cNvSpPr>
                <a:spLocks/>
              </p:cNvSpPr>
              <p:nvPr/>
            </p:nvSpPr>
            <p:spPr bwMode="auto">
              <a:xfrm>
                <a:off x="5611291" y="3340339"/>
                <a:ext cx="144463" cy="47625"/>
              </a:xfrm>
              <a:custGeom>
                <a:avLst/>
                <a:gdLst>
                  <a:gd name="T0" fmla="*/ 91 w 91"/>
                  <a:gd name="T1" fmla="*/ 30 h 30"/>
                  <a:gd name="T2" fmla="*/ 0 w 91"/>
                  <a:gd name="T3" fmla="*/ 30 h 30"/>
                  <a:gd name="T4" fmla="*/ 0 w 91"/>
                  <a:gd name="T5" fmla="*/ 0 h 30"/>
                  <a:gd name="T6" fmla="*/ 91 w 91"/>
                  <a:gd name="T7" fmla="*/ 0 h 30"/>
                  <a:gd name="T8" fmla="*/ 91 w 91"/>
                  <a:gd name="T9" fmla="*/ 30 h 30"/>
                  <a:gd name="T10" fmla="*/ 91 w 91"/>
                  <a:gd name="T11" fmla="*/ 30 h 30"/>
                </a:gdLst>
                <a:ahLst/>
                <a:cxnLst>
                  <a:cxn ang="0">
                    <a:pos x="T0" y="T1"/>
                  </a:cxn>
                  <a:cxn ang="0">
                    <a:pos x="T2" y="T3"/>
                  </a:cxn>
                  <a:cxn ang="0">
                    <a:pos x="T4" y="T5"/>
                  </a:cxn>
                  <a:cxn ang="0">
                    <a:pos x="T6" y="T7"/>
                  </a:cxn>
                  <a:cxn ang="0">
                    <a:pos x="T8" y="T9"/>
                  </a:cxn>
                  <a:cxn ang="0">
                    <a:pos x="T10" y="T11"/>
                  </a:cxn>
                </a:cxnLst>
                <a:rect l="0" t="0" r="r" b="b"/>
                <a:pathLst>
                  <a:path w="91" h="30">
                    <a:moveTo>
                      <a:pt x="91" y="30"/>
                    </a:moveTo>
                    <a:lnTo>
                      <a:pt x="0" y="30"/>
                    </a:lnTo>
                    <a:lnTo>
                      <a:pt x="0" y="0"/>
                    </a:lnTo>
                    <a:lnTo>
                      <a:pt x="91" y="0"/>
                    </a:lnTo>
                    <a:lnTo>
                      <a:pt x="91" y="30"/>
                    </a:lnTo>
                    <a:lnTo>
                      <a:pt x="91" y="30"/>
                    </a:lnTo>
                    <a:close/>
                  </a:path>
                </a:pathLst>
              </a:custGeom>
              <a:solidFill>
                <a:srgbClr val="F7F9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grpSp>
        <p:sp>
          <p:nvSpPr>
            <p:cNvPr id="7" name="Freeform 8"/>
            <p:cNvSpPr>
              <a:spLocks noEditPoints="1"/>
            </p:cNvSpPr>
            <p:nvPr/>
          </p:nvSpPr>
          <p:spPr bwMode="auto">
            <a:xfrm>
              <a:off x="5763691" y="3502264"/>
              <a:ext cx="204788" cy="204788"/>
            </a:xfrm>
            <a:custGeom>
              <a:avLst/>
              <a:gdLst>
                <a:gd name="T0" fmla="*/ 5 w 72"/>
                <a:gd name="T1" fmla="*/ 31 h 72"/>
                <a:gd name="T2" fmla="*/ 9 w 72"/>
                <a:gd name="T3" fmla="*/ 27 h 72"/>
                <a:gd name="T4" fmla="*/ 28 w 72"/>
                <a:gd name="T5" fmla="*/ 9 h 72"/>
                <a:gd name="T6" fmla="*/ 32 w 72"/>
                <a:gd name="T7" fmla="*/ 5 h 72"/>
                <a:gd name="T8" fmla="*/ 36 w 72"/>
                <a:gd name="T9" fmla="*/ 9 h 72"/>
                <a:gd name="T10" fmla="*/ 9 w 72"/>
                <a:gd name="T11" fmla="*/ 35 h 72"/>
                <a:gd name="T12" fmla="*/ 5 w 72"/>
                <a:gd name="T13" fmla="*/ 31 h 72"/>
                <a:gd name="T14" fmla="*/ 9 w 72"/>
                <a:gd name="T15" fmla="*/ 53 h 72"/>
                <a:gd name="T16" fmla="*/ 55 w 72"/>
                <a:gd name="T17" fmla="*/ 9 h 72"/>
                <a:gd name="T18" fmla="*/ 50 w 72"/>
                <a:gd name="T19" fmla="*/ 5 h 72"/>
                <a:gd name="T20" fmla="*/ 46 w 72"/>
                <a:gd name="T21" fmla="*/ 9 h 72"/>
                <a:gd name="T22" fmla="*/ 9 w 72"/>
                <a:gd name="T23" fmla="*/ 45 h 72"/>
                <a:gd name="T24" fmla="*/ 5 w 72"/>
                <a:gd name="T25" fmla="*/ 50 h 72"/>
                <a:gd name="T26" fmla="*/ 9 w 72"/>
                <a:gd name="T27" fmla="*/ 53 h 72"/>
                <a:gd name="T28" fmla="*/ 9 w 72"/>
                <a:gd name="T29" fmla="*/ 72 h 72"/>
                <a:gd name="T30" fmla="*/ 72 w 72"/>
                <a:gd name="T31" fmla="*/ 9 h 72"/>
                <a:gd name="T32" fmla="*/ 69 w 72"/>
                <a:gd name="T33" fmla="*/ 5 h 72"/>
                <a:gd name="T34" fmla="*/ 64 w 72"/>
                <a:gd name="T35" fmla="*/ 9 h 72"/>
                <a:gd name="T36" fmla="*/ 9 w 72"/>
                <a:gd name="T37" fmla="*/ 64 h 72"/>
                <a:gd name="T38" fmla="*/ 5 w 72"/>
                <a:gd name="T39" fmla="*/ 67 h 72"/>
                <a:gd name="T40" fmla="*/ 9 w 72"/>
                <a:gd name="T41" fmla="*/ 72 h 72"/>
                <a:gd name="T42" fmla="*/ 19 w 72"/>
                <a:gd name="T43" fmla="*/ 9 h 72"/>
                <a:gd name="T44" fmla="*/ 9 w 72"/>
                <a:gd name="T45" fmla="*/ 0 h 72"/>
                <a:gd name="T46" fmla="*/ 0 w 72"/>
                <a:gd name="T47" fmla="*/ 9 h 72"/>
                <a:gd name="T48" fmla="*/ 9 w 72"/>
                <a:gd name="T49" fmla="*/ 18 h 72"/>
                <a:gd name="T50" fmla="*/ 19 w 72"/>
                <a:gd name="T51" fmla="*/ 9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2" h="72">
                  <a:moveTo>
                    <a:pt x="5" y="31"/>
                  </a:moveTo>
                  <a:cubicBezTo>
                    <a:pt x="5" y="29"/>
                    <a:pt x="7" y="27"/>
                    <a:pt x="9" y="27"/>
                  </a:cubicBezTo>
                  <a:cubicBezTo>
                    <a:pt x="20" y="27"/>
                    <a:pt x="28" y="19"/>
                    <a:pt x="28" y="9"/>
                  </a:cubicBezTo>
                  <a:cubicBezTo>
                    <a:pt x="28" y="6"/>
                    <a:pt x="30" y="5"/>
                    <a:pt x="32" y="5"/>
                  </a:cubicBezTo>
                  <a:cubicBezTo>
                    <a:pt x="34" y="5"/>
                    <a:pt x="36" y="6"/>
                    <a:pt x="36" y="9"/>
                  </a:cubicBezTo>
                  <a:cubicBezTo>
                    <a:pt x="36" y="23"/>
                    <a:pt x="24" y="35"/>
                    <a:pt x="9" y="35"/>
                  </a:cubicBezTo>
                  <a:cubicBezTo>
                    <a:pt x="7" y="35"/>
                    <a:pt x="5" y="33"/>
                    <a:pt x="5" y="31"/>
                  </a:cubicBezTo>
                  <a:close/>
                  <a:moveTo>
                    <a:pt x="9" y="53"/>
                  </a:moveTo>
                  <a:cubicBezTo>
                    <a:pt x="34" y="53"/>
                    <a:pt x="55" y="33"/>
                    <a:pt x="55" y="9"/>
                  </a:cubicBezTo>
                  <a:cubicBezTo>
                    <a:pt x="55" y="6"/>
                    <a:pt x="53" y="5"/>
                    <a:pt x="50" y="5"/>
                  </a:cubicBezTo>
                  <a:cubicBezTo>
                    <a:pt x="48" y="5"/>
                    <a:pt x="46" y="6"/>
                    <a:pt x="46" y="9"/>
                  </a:cubicBezTo>
                  <a:cubicBezTo>
                    <a:pt x="46" y="29"/>
                    <a:pt x="30" y="45"/>
                    <a:pt x="9" y="45"/>
                  </a:cubicBezTo>
                  <a:cubicBezTo>
                    <a:pt x="7" y="45"/>
                    <a:pt x="5" y="47"/>
                    <a:pt x="5" y="50"/>
                  </a:cubicBezTo>
                  <a:cubicBezTo>
                    <a:pt x="5" y="52"/>
                    <a:pt x="7" y="53"/>
                    <a:pt x="9" y="53"/>
                  </a:cubicBezTo>
                  <a:close/>
                  <a:moveTo>
                    <a:pt x="9" y="72"/>
                  </a:moveTo>
                  <a:cubicBezTo>
                    <a:pt x="44" y="72"/>
                    <a:pt x="72" y="44"/>
                    <a:pt x="72" y="9"/>
                  </a:cubicBezTo>
                  <a:cubicBezTo>
                    <a:pt x="72" y="6"/>
                    <a:pt x="70" y="5"/>
                    <a:pt x="69" y="5"/>
                  </a:cubicBezTo>
                  <a:cubicBezTo>
                    <a:pt x="66" y="5"/>
                    <a:pt x="64" y="6"/>
                    <a:pt x="64" y="9"/>
                  </a:cubicBezTo>
                  <a:cubicBezTo>
                    <a:pt x="64" y="39"/>
                    <a:pt x="40" y="64"/>
                    <a:pt x="9" y="64"/>
                  </a:cubicBezTo>
                  <a:cubicBezTo>
                    <a:pt x="7" y="64"/>
                    <a:pt x="5" y="66"/>
                    <a:pt x="5" y="67"/>
                  </a:cubicBezTo>
                  <a:cubicBezTo>
                    <a:pt x="5" y="70"/>
                    <a:pt x="7" y="72"/>
                    <a:pt x="9" y="72"/>
                  </a:cubicBezTo>
                  <a:close/>
                  <a:moveTo>
                    <a:pt x="19" y="9"/>
                  </a:moveTo>
                  <a:cubicBezTo>
                    <a:pt x="19" y="3"/>
                    <a:pt x="14" y="0"/>
                    <a:pt x="9" y="0"/>
                  </a:cubicBezTo>
                  <a:cubicBezTo>
                    <a:pt x="5" y="0"/>
                    <a:pt x="0" y="3"/>
                    <a:pt x="0" y="9"/>
                  </a:cubicBezTo>
                  <a:cubicBezTo>
                    <a:pt x="0" y="14"/>
                    <a:pt x="5" y="18"/>
                    <a:pt x="9" y="18"/>
                  </a:cubicBezTo>
                  <a:cubicBezTo>
                    <a:pt x="14" y="18"/>
                    <a:pt x="19" y="14"/>
                    <a:pt x="19" y="9"/>
                  </a:cubicBezTo>
                  <a:close/>
                </a:path>
              </a:pathLst>
            </a:custGeom>
            <a:solidFill>
              <a:srgbClr val="D1BA93"/>
            </a:solidFill>
            <a:ln>
              <a:noFill/>
            </a:ln>
          </p:spPr>
          <p:txBody>
            <a:bodyPr vert="horz" wrap="square" lIns="121920" tIns="60960" rIns="121920" bIns="60960" numCol="1" anchor="t" anchorCtr="0" compatLnSpc="1">
              <a:prstTxWarp prst="textNoShape">
                <a:avLst/>
              </a:prstTxWarp>
            </a:bodyPr>
            <a:lstStyle/>
            <a:p>
              <a:endParaRPr lang="lt-LT" sz="2400"/>
            </a:p>
          </p:txBody>
        </p:sp>
      </p:grpSp>
      <p:grpSp>
        <p:nvGrpSpPr>
          <p:cNvPr id="22" name="Group 21"/>
          <p:cNvGrpSpPr/>
          <p:nvPr/>
        </p:nvGrpSpPr>
        <p:grpSpPr>
          <a:xfrm>
            <a:off x="8711783" y="2546108"/>
            <a:ext cx="205628" cy="673757"/>
            <a:chOff x="7408863" y="3792538"/>
            <a:chExt cx="223838" cy="733425"/>
          </a:xfrm>
        </p:grpSpPr>
        <p:sp>
          <p:nvSpPr>
            <p:cNvPr id="8" name="Freeform 9"/>
            <p:cNvSpPr>
              <a:spLocks/>
            </p:cNvSpPr>
            <p:nvPr/>
          </p:nvSpPr>
          <p:spPr bwMode="auto">
            <a:xfrm>
              <a:off x="7489825" y="3881438"/>
              <a:ext cx="66675" cy="39688"/>
            </a:xfrm>
            <a:custGeom>
              <a:avLst/>
              <a:gdLst>
                <a:gd name="T0" fmla="*/ 19 w 23"/>
                <a:gd name="T1" fmla="*/ 14 h 14"/>
                <a:gd name="T2" fmla="*/ 5 w 23"/>
                <a:gd name="T3" fmla="*/ 14 h 14"/>
                <a:gd name="T4" fmla="*/ 0 w 23"/>
                <a:gd name="T5" fmla="*/ 10 h 14"/>
                <a:gd name="T6" fmla="*/ 0 w 23"/>
                <a:gd name="T7" fmla="*/ 4 h 14"/>
                <a:gd name="T8" fmla="*/ 5 w 23"/>
                <a:gd name="T9" fmla="*/ 0 h 14"/>
                <a:gd name="T10" fmla="*/ 19 w 23"/>
                <a:gd name="T11" fmla="*/ 0 h 14"/>
                <a:gd name="T12" fmla="*/ 23 w 23"/>
                <a:gd name="T13" fmla="*/ 4 h 14"/>
                <a:gd name="T14" fmla="*/ 23 w 23"/>
                <a:gd name="T15" fmla="*/ 10 h 14"/>
                <a:gd name="T16" fmla="*/ 19 w 23"/>
                <a:gd name="T17"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14">
                  <a:moveTo>
                    <a:pt x="19" y="14"/>
                  </a:moveTo>
                  <a:cubicBezTo>
                    <a:pt x="5" y="14"/>
                    <a:pt x="5" y="14"/>
                    <a:pt x="5" y="14"/>
                  </a:cubicBezTo>
                  <a:cubicBezTo>
                    <a:pt x="3" y="14"/>
                    <a:pt x="0" y="12"/>
                    <a:pt x="0" y="10"/>
                  </a:cubicBezTo>
                  <a:cubicBezTo>
                    <a:pt x="0" y="4"/>
                    <a:pt x="0" y="4"/>
                    <a:pt x="0" y="4"/>
                  </a:cubicBezTo>
                  <a:cubicBezTo>
                    <a:pt x="0" y="2"/>
                    <a:pt x="3" y="0"/>
                    <a:pt x="5" y="0"/>
                  </a:cubicBezTo>
                  <a:cubicBezTo>
                    <a:pt x="19" y="0"/>
                    <a:pt x="19" y="0"/>
                    <a:pt x="19" y="0"/>
                  </a:cubicBezTo>
                  <a:cubicBezTo>
                    <a:pt x="21" y="0"/>
                    <a:pt x="23" y="2"/>
                    <a:pt x="23" y="4"/>
                  </a:cubicBezTo>
                  <a:cubicBezTo>
                    <a:pt x="23" y="10"/>
                    <a:pt x="23" y="10"/>
                    <a:pt x="23" y="10"/>
                  </a:cubicBezTo>
                  <a:cubicBezTo>
                    <a:pt x="23" y="12"/>
                    <a:pt x="21" y="14"/>
                    <a:pt x="19" y="14"/>
                  </a:cubicBezTo>
                  <a:close/>
                </a:path>
              </a:pathLst>
            </a:custGeom>
            <a:solidFill>
              <a:srgbClr val="F36D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9" name="Freeform 10"/>
            <p:cNvSpPr>
              <a:spLocks/>
            </p:cNvSpPr>
            <p:nvPr/>
          </p:nvSpPr>
          <p:spPr bwMode="auto">
            <a:xfrm>
              <a:off x="7513638" y="3806826"/>
              <a:ext cx="19050" cy="22225"/>
            </a:xfrm>
            <a:custGeom>
              <a:avLst/>
              <a:gdLst>
                <a:gd name="T0" fmla="*/ 12 w 12"/>
                <a:gd name="T1" fmla="*/ 14 h 14"/>
                <a:gd name="T2" fmla="*/ 0 w 12"/>
                <a:gd name="T3" fmla="*/ 14 h 14"/>
                <a:gd name="T4" fmla="*/ 0 w 12"/>
                <a:gd name="T5" fmla="*/ 0 h 14"/>
                <a:gd name="T6" fmla="*/ 12 w 12"/>
                <a:gd name="T7" fmla="*/ 0 h 14"/>
                <a:gd name="T8" fmla="*/ 12 w 12"/>
                <a:gd name="T9" fmla="*/ 14 h 14"/>
                <a:gd name="T10" fmla="*/ 12 w 12"/>
                <a:gd name="T11" fmla="*/ 14 h 14"/>
              </a:gdLst>
              <a:ahLst/>
              <a:cxnLst>
                <a:cxn ang="0">
                  <a:pos x="T0" y="T1"/>
                </a:cxn>
                <a:cxn ang="0">
                  <a:pos x="T2" y="T3"/>
                </a:cxn>
                <a:cxn ang="0">
                  <a:pos x="T4" y="T5"/>
                </a:cxn>
                <a:cxn ang="0">
                  <a:pos x="T6" y="T7"/>
                </a:cxn>
                <a:cxn ang="0">
                  <a:pos x="T8" y="T9"/>
                </a:cxn>
                <a:cxn ang="0">
                  <a:pos x="T10" y="T11"/>
                </a:cxn>
              </a:cxnLst>
              <a:rect l="0" t="0" r="r" b="b"/>
              <a:pathLst>
                <a:path w="12" h="14">
                  <a:moveTo>
                    <a:pt x="12" y="14"/>
                  </a:moveTo>
                  <a:lnTo>
                    <a:pt x="0" y="14"/>
                  </a:lnTo>
                  <a:lnTo>
                    <a:pt x="0" y="0"/>
                  </a:lnTo>
                  <a:lnTo>
                    <a:pt x="12" y="0"/>
                  </a:lnTo>
                  <a:lnTo>
                    <a:pt x="12" y="14"/>
                  </a:lnTo>
                  <a:lnTo>
                    <a:pt x="12" y="14"/>
                  </a:lnTo>
                  <a:close/>
                </a:path>
              </a:pathLst>
            </a:custGeom>
            <a:solidFill>
              <a:srgbClr val="D1BA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10" name="Freeform 11"/>
            <p:cNvSpPr>
              <a:spLocks/>
            </p:cNvSpPr>
            <p:nvPr/>
          </p:nvSpPr>
          <p:spPr bwMode="auto">
            <a:xfrm>
              <a:off x="7513638" y="3806826"/>
              <a:ext cx="19050" cy="22225"/>
            </a:xfrm>
            <a:custGeom>
              <a:avLst/>
              <a:gdLst>
                <a:gd name="T0" fmla="*/ 12 w 12"/>
                <a:gd name="T1" fmla="*/ 14 h 14"/>
                <a:gd name="T2" fmla="*/ 0 w 12"/>
                <a:gd name="T3" fmla="*/ 14 h 14"/>
                <a:gd name="T4" fmla="*/ 0 w 12"/>
                <a:gd name="T5" fmla="*/ 0 h 14"/>
                <a:gd name="T6" fmla="*/ 12 w 12"/>
                <a:gd name="T7" fmla="*/ 0 h 14"/>
                <a:gd name="T8" fmla="*/ 12 w 12"/>
                <a:gd name="T9" fmla="*/ 14 h 14"/>
                <a:gd name="T10" fmla="*/ 12 w 12"/>
                <a:gd name="T11" fmla="*/ 14 h 14"/>
              </a:gdLst>
              <a:ahLst/>
              <a:cxnLst>
                <a:cxn ang="0">
                  <a:pos x="T0" y="T1"/>
                </a:cxn>
                <a:cxn ang="0">
                  <a:pos x="T2" y="T3"/>
                </a:cxn>
                <a:cxn ang="0">
                  <a:pos x="T4" y="T5"/>
                </a:cxn>
                <a:cxn ang="0">
                  <a:pos x="T6" y="T7"/>
                </a:cxn>
                <a:cxn ang="0">
                  <a:pos x="T8" y="T9"/>
                </a:cxn>
                <a:cxn ang="0">
                  <a:pos x="T10" y="T11"/>
                </a:cxn>
              </a:cxnLst>
              <a:rect l="0" t="0" r="r" b="b"/>
              <a:pathLst>
                <a:path w="12" h="14">
                  <a:moveTo>
                    <a:pt x="12" y="14"/>
                  </a:moveTo>
                  <a:lnTo>
                    <a:pt x="0" y="14"/>
                  </a:lnTo>
                  <a:lnTo>
                    <a:pt x="0" y="0"/>
                  </a:lnTo>
                  <a:lnTo>
                    <a:pt x="12" y="0"/>
                  </a:lnTo>
                  <a:lnTo>
                    <a:pt x="12" y="14"/>
                  </a:lnTo>
                  <a:lnTo>
                    <a:pt x="12" y="14"/>
                  </a:lnTo>
                  <a:close/>
                </a:path>
              </a:pathLst>
            </a:custGeom>
            <a:solidFill>
              <a:srgbClr val="D1BA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11" name="Freeform 12"/>
            <p:cNvSpPr>
              <a:spLocks/>
            </p:cNvSpPr>
            <p:nvPr/>
          </p:nvSpPr>
          <p:spPr bwMode="auto">
            <a:xfrm>
              <a:off x="7496175" y="3795713"/>
              <a:ext cx="57150" cy="11113"/>
            </a:xfrm>
            <a:custGeom>
              <a:avLst/>
              <a:gdLst>
                <a:gd name="T0" fmla="*/ 36 w 36"/>
                <a:gd name="T1" fmla="*/ 7 h 7"/>
                <a:gd name="T2" fmla="*/ 0 w 36"/>
                <a:gd name="T3" fmla="*/ 7 h 7"/>
                <a:gd name="T4" fmla="*/ 0 w 36"/>
                <a:gd name="T5" fmla="*/ 0 h 7"/>
                <a:gd name="T6" fmla="*/ 36 w 36"/>
                <a:gd name="T7" fmla="*/ 0 h 7"/>
                <a:gd name="T8" fmla="*/ 36 w 36"/>
                <a:gd name="T9" fmla="*/ 7 h 7"/>
                <a:gd name="T10" fmla="*/ 36 w 36"/>
                <a:gd name="T11" fmla="*/ 7 h 7"/>
              </a:gdLst>
              <a:ahLst/>
              <a:cxnLst>
                <a:cxn ang="0">
                  <a:pos x="T0" y="T1"/>
                </a:cxn>
                <a:cxn ang="0">
                  <a:pos x="T2" y="T3"/>
                </a:cxn>
                <a:cxn ang="0">
                  <a:pos x="T4" y="T5"/>
                </a:cxn>
                <a:cxn ang="0">
                  <a:pos x="T6" y="T7"/>
                </a:cxn>
                <a:cxn ang="0">
                  <a:pos x="T8" y="T9"/>
                </a:cxn>
                <a:cxn ang="0">
                  <a:pos x="T10" y="T11"/>
                </a:cxn>
              </a:cxnLst>
              <a:rect l="0" t="0" r="r" b="b"/>
              <a:pathLst>
                <a:path w="36" h="7">
                  <a:moveTo>
                    <a:pt x="36" y="7"/>
                  </a:moveTo>
                  <a:lnTo>
                    <a:pt x="0" y="7"/>
                  </a:lnTo>
                  <a:lnTo>
                    <a:pt x="0" y="0"/>
                  </a:lnTo>
                  <a:lnTo>
                    <a:pt x="36" y="0"/>
                  </a:lnTo>
                  <a:lnTo>
                    <a:pt x="36" y="7"/>
                  </a:lnTo>
                  <a:lnTo>
                    <a:pt x="36" y="7"/>
                  </a:lnTo>
                  <a:close/>
                </a:path>
              </a:pathLst>
            </a:custGeom>
            <a:solidFill>
              <a:srgbClr val="D1BA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12" name="Freeform 13"/>
            <p:cNvSpPr>
              <a:spLocks/>
            </p:cNvSpPr>
            <p:nvPr/>
          </p:nvSpPr>
          <p:spPr bwMode="auto">
            <a:xfrm>
              <a:off x="7496175" y="3795713"/>
              <a:ext cx="57150" cy="11113"/>
            </a:xfrm>
            <a:custGeom>
              <a:avLst/>
              <a:gdLst>
                <a:gd name="T0" fmla="*/ 36 w 36"/>
                <a:gd name="T1" fmla="*/ 7 h 7"/>
                <a:gd name="T2" fmla="*/ 0 w 36"/>
                <a:gd name="T3" fmla="*/ 7 h 7"/>
                <a:gd name="T4" fmla="*/ 0 w 36"/>
                <a:gd name="T5" fmla="*/ 0 h 7"/>
                <a:gd name="T6" fmla="*/ 36 w 36"/>
                <a:gd name="T7" fmla="*/ 0 h 7"/>
                <a:gd name="T8" fmla="*/ 36 w 36"/>
                <a:gd name="T9" fmla="*/ 7 h 7"/>
                <a:gd name="T10" fmla="*/ 36 w 36"/>
                <a:gd name="T11" fmla="*/ 7 h 7"/>
              </a:gdLst>
              <a:ahLst/>
              <a:cxnLst>
                <a:cxn ang="0">
                  <a:pos x="T0" y="T1"/>
                </a:cxn>
                <a:cxn ang="0">
                  <a:pos x="T2" y="T3"/>
                </a:cxn>
                <a:cxn ang="0">
                  <a:pos x="T4" y="T5"/>
                </a:cxn>
                <a:cxn ang="0">
                  <a:pos x="T6" y="T7"/>
                </a:cxn>
                <a:cxn ang="0">
                  <a:pos x="T8" y="T9"/>
                </a:cxn>
                <a:cxn ang="0">
                  <a:pos x="T10" y="T11"/>
                </a:cxn>
              </a:cxnLst>
              <a:rect l="0" t="0" r="r" b="b"/>
              <a:pathLst>
                <a:path w="36" h="7">
                  <a:moveTo>
                    <a:pt x="36" y="7"/>
                  </a:moveTo>
                  <a:lnTo>
                    <a:pt x="0" y="7"/>
                  </a:lnTo>
                  <a:lnTo>
                    <a:pt x="0" y="0"/>
                  </a:lnTo>
                  <a:lnTo>
                    <a:pt x="36" y="0"/>
                  </a:lnTo>
                  <a:lnTo>
                    <a:pt x="36" y="7"/>
                  </a:lnTo>
                  <a:lnTo>
                    <a:pt x="36" y="7"/>
                  </a:lnTo>
                  <a:close/>
                </a:path>
              </a:pathLst>
            </a:custGeom>
            <a:solidFill>
              <a:srgbClr val="D1BA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13" name="Oval 14"/>
            <p:cNvSpPr>
              <a:spLocks noChangeArrowheads="1"/>
            </p:cNvSpPr>
            <p:nvPr/>
          </p:nvSpPr>
          <p:spPr bwMode="auto">
            <a:xfrm>
              <a:off x="7485063" y="3792538"/>
              <a:ext cx="17463" cy="17463"/>
            </a:xfrm>
            <a:prstGeom prst="ellipse">
              <a:avLst/>
            </a:prstGeom>
            <a:solidFill>
              <a:srgbClr val="D1BA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14" name="Oval 15"/>
            <p:cNvSpPr>
              <a:spLocks noChangeArrowheads="1"/>
            </p:cNvSpPr>
            <p:nvPr/>
          </p:nvSpPr>
          <p:spPr bwMode="auto">
            <a:xfrm>
              <a:off x="7513638" y="3792538"/>
              <a:ext cx="19050" cy="17463"/>
            </a:xfrm>
            <a:prstGeom prst="ellipse">
              <a:avLst/>
            </a:prstGeom>
            <a:solidFill>
              <a:srgbClr val="D1BA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15" name="Oval 16"/>
            <p:cNvSpPr>
              <a:spLocks noChangeArrowheads="1"/>
            </p:cNvSpPr>
            <p:nvPr/>
          </p:nvSpPr>
          <p:spPr bwMode="auto">
            <a:xfrm>
              <a:off x="7542213" y="3792538"/>
              <a:ext cx="19050" cy="17463"/>
            </a:xfrm>
            <a:prstGeom prst="ellipse">
              <a:avLst/>
            </a:prstGeom>
            <a:solidFill>
              <a:srgbClr val="D1BA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16" name="Freeform 17"/>
            <p:cNvSpPr>
              <a:spLocks/>
            </p:cNvSpPr>
            <p:nvPr/>
          </p:nvSpPr>
          <p:spPr bwMode="auto">
            <a:xfrm>
              <a:off x="7408863" y="3894138"/>
              <a:ext cx="223838" cy="631825"/>
            </a:xfrm>
            <a:custGeom>
              <a:avLst/>
              <a:gdLst>
                <a:gd name="T0" fmla="*/ 79 w 79"/>
                <a:gd name="T1" fmla="*/ 222 h 222"/>
                <a:gd name="T2" fmla="*/ 0 w 79"/>
                <a:gd name="T3" fmla="*/ 222 h 222"/>
                <a:gd name="T4" fmla="*/ 0 w 79"/>
                <a:gd name="T5" fmla="*/ 39 h 222"/>
                <a:gd name="T6" fmla="*/ 40 w 79"/>
                <a:gd name="T7" fmla="*/ 0 h 222"/>
                <a:gd name="T8" fmla="*/ 40 w 79"/>
                <a:gd name="T9" fmla="*/ 0 h 222"/>
                <a:gd name="T10" fmla="*/ 79 w 79"/>
                <a:gd name="T11" fmla="*/ 39 h 222"/>
                <a:gd name="T12" fmla="*/ 79 w 79"/>
                <a:gd name="T13" fmla="*/ 222 h 222"/>
              </a:gdLst>
              <a:ahLst/>
              <a:cxnLst>
                <a:cxn ang="0">
                  <a:pos x="T0" y="T1"/>
                </a:cxn>
                <a:cxn ang="0">
                  <a:pos x="T2" y="T3"/>
                </a:cxn>
                <a:cxn ang="0">
                  <a:pos x="T4" y="T5"/>
                </a:cxn>
                <a:cxn ang="0">
                  <a:pos x="T6" y="T7"/>
                </a:cxn>
                <a:cxn ang="0">
                  <a:pos x="T8" y="T9"/>
                </a:cxn>
                <a:cxn ang="0">
                  <a:pos x="T10" y="T11"/>
                </a:cxn>
                <a:cxn ang="0">
                  <a:pos x="T12" y="T13"/>
                </a:cxn>
              </a:cxnLst>
              <a:rect l="0" t="0" r="r" b="b"/>
              <a:pathLst>
                <a:path w="79" h="222">
                  <a:moveTo>
                    <a:pt x="79" y="222"/>
                  </a:moveTo>
                  <a:cubicBezTo>
                    <a:pt x="0" y="222"/>
                    <a:pt x="0" y="222"/>
                    <a:pt x="0" y="222"/>
                  </a:cubicBezTo>
                  <a:cubicBezTo>
                    <a:pt x="0" y="39"/>
                    <a:pt x="0" y="39"/>
                    <a:pt x="0" y="39"/>
                  </a:cubicBezTo>
                  <a:cubicBezTo>
                    <a:pt x="0" y="18"/>
                    <a:pt x="18" y="0"/>
                    <a:pt x="40" y="0"/>
                  </a:cubicBezTo>
                  <a:cubicBezTo>
                    <a:pt x="40" y="0"/>
                    <a:pt x="40" y="0"/>
                    <a:pt x="40" y="0"/>
                  </a:cubicBezTo>
                  <a:cubicBezTo>
                    <a:pt x="61" y="0"/>
                    <a:pt x="79" y="18"/>
                    <a:pt x="79" y="39"/>
                  </a:cubicBezTo>
                  <a:lnTo>
                    <a:pt x="79" y="222"/>
                  </a:lnTo>
                  <a:close/>
                </a:path>
              </a:pathLst>
            </a:custGeom>
            <a:solidFill>
              <a:schemeClr val="accent2"/>
            </a:solidFill>
            <a:ln>
              <a:noFill/>
            </a:ln>
          </p:spPr>
          <p:txBody>
            <a:bodyPr vert="horz" wrap="square" lIns="121920" tIns="60960" rIns="121920" bIns="60960" numCol="1" anchor="t" anchorCtr="0" compatLnSpc="1">
              <a:prstTxWarp prst="textNoShape">
                <a:avLst/>
              </a:prstTxWarp>
            </a:bodyPr>
            <a:lstStyle/>
            <a:p>
              <a:endParaRPr lang="lt-LT" sz="2400"/>
            </a:p>
          </p:txBody>
        </p:sp>
        <p:sp>
          <p:nvSpPr>
            <p:cNvPr id="17" name="Freeform 18"/>
            <p:cNvSpPr>
              <a:spLocks/>
            </p:cNvSpPr>
            <p:nvPr/>
          </p:nvSpPr>
          <p:spPr bwMode="auto">
            <a:xfrm>
              <a:off x="7507288" y="3849688"/>
              <a:ext cx="31750" cy="31750"/>
            </a:xfrm>
            <a:custGeom>
              <a:avLst/>
              <a:gdLst>
                <a:gd name="T0" fmla="*/ 20 w 20"/>
                <a:gd name="T1" fmla="*/ 20 h 20"/>
                <a:gd name="T2" fmla="*/ 0 w 20"/>
                <a:gd name="T3" fmla="*/ 20 h 20"/>
                <a:gd name="T4" fmla="*/ 0 w 20"/>
                <a:gd name="T5" fmla="*/ 0 h 20"/>
                <a:gd name="T6" fmla="*/ 20 w 20"/>
                <a:gd name="T7" fmla="*/ 0 h 20"/>
                <a:gd name="T8" fmla="*/ 20 w 20"/>
                <a:gd name="T9" fmla="*/ 20 h 20"/>
                <a:gd name="T10" fmla="*/ 20 w 20"/>
                <a:gd name="T11" fmla="*/ 20 h 20"/>
              </a:gdLst>
              <a:ahLst/>
              <a:cxnLst>
                <a:cxn ang="0">
                  <a:pos x="T0" y="T1"/>
                </a:cxn>
                <a:cxn ang="0">
                  <a:pos x="T2" y="T3"/>
                </a:cxn>
                <a:cxn ang="0">
                  <a:pos x="T4" y="T5"/>
                </a:cxn>
                <a:cxn ang="0">
                  <a:pos x="T6" y="T7"/>
                </a:cxn>
                <a:cxn ang="0">
                  <a:pos x="T8" y="T9"/>
                </a:cxn>
                <a:cxn ang="0">
                  <a:pos x="T10" y="T11"/>
                </a:cxn>
              </a:cxnLst>
              <a:rect l="0" t="0" r="r" b="b"/>
              <a:pathLst>
                <a:path w="20" h="20">
                  <a:moveTo>
                    <a:pt x="20" y="20"/>
                  </a:moveTo>
                  <a:lnTo>
                    <a:pt x="0" y="20"/>
                  </a:lnTo>
                  <a:lnTo>
                    <a:pt x="0" y="0"/>
                  </a:lnTo>
                  <a:lnTo>
                    <a:pt x="20" y="0"/>
                  </a:lnTo>
                  <a:lnTo>
                    <a:pt x="20" y="20"/>
                  </a:lnTo>
                  <a:lnTo>
                    <a:pt x="20" y="20"/>
                  </a:lnTo>
                  <a:close/>
                </a:path>
              </a:pathLst>
            </a:custGeom>
            <a:solidFill>
              <a:srgbClr val="6340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18" name="Freeform 19"/>
            <p:cNvSpPr>
              <a:spLocks/>
            </p:cNvSpPr>
            <p:nvPr/>
          </p:nvSpPr>
          <p:spPr bwMode="auto">
            <a:xfrm>
              <a:off x="7507288" y="3824288"/>
              <a:ext cx="31750" cy="15875"/>
            </a:xfrm>
            <a:custGeom>
              <a:avLst/>
              <a:gdLst>
                <a:gd name="T0" fmla="*/ 20 w 20"/>
                <a:gd name="T1" fmla="*/ 10 h 10"/>
                <a:gd name="T2" fmla="*/ 0 w 20"/>
                <a:gd name="T3" fmla="*/ 10 h 10"/>
                <a:gd name="T4" fmla="*/ 0 w 20"/>
                <a:gd name="T5" fmla="*/ 0 h 10"/>
                <a:gd name="T6" fmla="*/ 20 w 20"/>
                <a:gd name="T7" fmla="*/ 0 h 10"/>
                <a:gd name="T8" fmla="*/ 20 w 20"/>
                <a:gd name="T9" fmla="*/ 10 h 10"/>
                <a:gd name="T10" fmla="*/ 20 w 20"/>
                <a:gd name="T11" fmla="*/ 10 h 10"/>
              </a:gdLst>
              <a:ahLst/>
              <a:cxnLst>
                <a:cxn ang="0">
                  <a:pos x="T0" y="T1"/>
                </a:cxn>
                <a:cxn ang="0">
                  <a:pos x="T2" y="T3"/>
                </a:cxn>
                <a:cxn ang="0">
                  <a:pos x="T4" y="T5"/>
                </a:cxn>
                <a:cxn ang="0">
                  <a:pos x="T6" y="T7"/>
                </a:cxn>
                <a:cxn ang="0">
                  <a:pos x="T8" y="T9"/>
                </a:cxn>
                <a:cxn ang="0">
                  <a:pos x="T10" y="T11"/>
                </a:cxn>
              </a:cxnLst>
              <a:rect l="0" t="0" r="r" b="b"/>
              <a:pathLst>
                <a:path w="20" h="10">
                  <a:moveTo>
                    <a:pt x="20" y="10"/>
                  </a:moveTo>
                  <a:lnTo>
                    <a:pt x="0" y="10"/>
                  </a:lnTo>
                  <a:lnTo>
                    <a:pt x="0" y="0"/>
                  </a:lnTo>
                  <a:lnTo>
                    <a:pt x="20" y="0"/>
                  </a:lnTo>
                  <a:lnTo>
                    <a:pt x="20" y="10"/>
                  </a:lnTo>
                  <a:lnTo>
                    <a:pt x="20" y="10"/>
                  </a:lnTo>
                  <a:close/>
                </a:path>
              </a:pathLst>
            </a:custGeom>
            <a:solidFill>
              <a:srgbClr val="6340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19" name="Freeform 20"/>
            <p:cNvSpPr>
              <a:spLocks/>
            </p:cNvSpPr>
            <p:nvPr/>
          </p:nvSpPr>
          <p:spPr bwMode="auto">
            <a:xfrm>
              <a:off x="7502525" y="3840163"/>
              <a:ext cx="53975" cy="20638"/>
            </a:xfrm>
            <a:custGeom>
              <a:avLst/>
              <a:gdLst>
                <a:gd name="T0" fmla="*/ 34 w 34"/>
                <a:gd name="T1" fmla="*/ 13 h 13"/>
                <a:gd name="T2" fmla="*/ 0 w 34"/>
                <a:gd name="T3" fmla="*/ 13 h 13"/>
                <a:gd name="T4" fmla="*/ 0 w 34"/>
                <a:gd name="T5" fmla="*/ 0 h 13"/>
                <a:gd name="T6" fmla="*/ 34 w 34"/>
                <a:gd name="T7" fmla="*/ 0 h 13"/>
                <a:gd name="T8" fmla="*/ 34 w 34"/>
                <a:gd name="T9" fmla="*/ 13 h 13"/>
                <a:gd name="T10" fmla="*/ 34 w 34"/>
                <a:gd name="T11" fmla="*/ 13 h 13"/>
              </a:gdLst>
              <a:ahLst/>
              <a:cxnLst>
                <a:cxn ang="0">
                  <a:pos x="T0" y="T1"/>
                </a:cxn>
                <a:cxn ang="0">
                  <a:pos x="T2" y="T3"/>
                </a:cxn>
                <a:cxn ang="0">
                  <a:pos x="T4" y="T5"/>
                </a:cxn>
                <a:cxn ang="0">
                  <a:pos x="T6" y="T7"/>
                </a:cxn>
                <a:cxn ang="0">
                  <a:pos x="T8" y="T9"/>
                </a:cxn>
                <a:cxn ang="0">
                  <a:pos x="T10" y="T11"/>
                </a:cxn>
              </a:cxnLst>
              <a:rect l="0" t="0" r="r" b="b"/>
              <a:pathLst>
                <a:path w="34" h="13">
                  <a:moveTo>
                    <a:pt x="34" y="13"/>
                  </a:moveTo>
                  <a:lnTo>
                    <a:pt x="0" y="13"/>
                  </a:lnTo>
                  <a:lnTo>
                    <a:pt x="0" y="0"/>
                  </a:lnTo>
                  <a:lnTo>
                    <a:pt x="34" y="0"/>
                  </a:lnTo>
                  <a:lnTo>
                    <a:pt x="34" y="13"/>
                  </a:lnTo>
                  <a:lnTo>
                    <a:pt x="34" y="13"/>
                  </a:lnTo>
                  <a:close/>
                </a:path>
              </a:pathLst>
            </a:custGeom>
            <a:solidFill>
              <a:srgbClr val="6340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20" name="Freeform 21"/>
            <p:cNvSpPr>
              <a:spLocks/>
            </p:cNvSpPr>
            <p:nvPr/>
          </p:nvSpPr>
          <p:spPr bwMode="auto">
            <a:xfrm>
              <a:off x="7553325" y="3838576"/>
              <a:ext cx="19050" cy="22225"/>
            </a:xfrm>
            <a:custGeom>
              <a:avLst/>
              <a:gdLst>
                <a:gd name="T0" fmla="*/ 12 w 12"/>
                <a:gd name="T1" fmla="*/ 14 h 14"/>
                <a:gd name="T2" fmla="*/ 0 w 12"/>
                <a:gd name="T3" fmla="*/ 14 h 14"/>
                <a:gd name="T4" fmla="*/ 0 w 12"/>
                <a:gd name="T5" fmla="*/ 0 h 14"/>
                <a:gd name="T6" fmla="*/ 12 w 12"/>
                <a:gd name="T7" fmla="*/ 0 h 14"/>
                <a:gd name="T8" fmla="*/ 12 w 12"/>
                <a:gd name="T9" fmla="*/ 14 h 14"/>
                <a:gd name="T10" fmla="*/ 12 w 12"/>
                <a:gd name="T11" fmla="*/ 14 h 14"/>
              </a:gdLst>
              <a:ahLst/>
              <a:cxnLst>
                <a:cxn ang="0">
                  <a:pos x="T0" y="T1"/>
                </a:cxn>
                <a:cxn ang="0">
                  <a:pos x="T2" y="T3"/>
                </a:cxn>
                <a:cxn ang="0">
                  <a:pos x="T4" y="T5"/>
                </a:cxn>
                <a:cxn ang="0">
                  <a:pos x="T6" y="T7"/>
                </a:cxn>
                <a:cxn ang="0">
                  <a:pos x="T8" y="T9"/>
                </a:cxn>
                <a:cxn ang="0">
                  <a:pos x="T10" y="T11"/>
                </a:cxn>
              </a:cxnLst>
              <a:rect l="0" t="0" r="r" b="b"/>
              <a:pathLst>
                <a:path w="12" h="14">
                  <a:moveTo>
                    <a:pt x="12" y="14"/>
                  </a:moveTo>
                  <a:lnTo>
                    <a:pt x="0" y="14"/>
                  </a:lnTo>
                  <a:lnTo>
                    <a:pt x="0" y="0"/>
                  </a:lnTo>
                  <a:lnTo>
                    <a:pt x="12" y="0"/>
                  </a:lnTo>
                  <a:lnTo>
                    <a:pt x="12" y="14"/>
                  </a:lnTo>
                  <a:lnTo>
                    <a:pt x="12" y="14"/>
                  </a:lnTo>
                  <a:close/>
                </a:path>
              </a:pathLst>
            </a:custGeom>
            <a:solidFill>
              <a:srgbClr val="6340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grpSp>
      <p:sp>
        <p:nvSpPr>
          <p:cNvPr id="25" name="Freeform 25"/>
          <p:cNvSpPr>
            <a:spLocks noEditPoints="1"/>
          </p:cNvSpPr>
          <p:nvPr/>
        </p:nvSpPr>
        <p:spPr bwMode="auto">
          <a:xfrm>
            <a:off x="887533" y="4442347"/>
            <a:ext cx="783167" cy="175684"/>
          </a:xfrm>
          <a:custGeom>
            <a:avLst/>
            <a:gdLst>
              <a:gd name="T0" fmla="*/ 0 w 455"/>
              <a:gd name="T1" fmla="*/ 54 h 99"/>
              <a:gd name="T2" fmla="*/ 46 w 455"/>
              <a:gd name="T3" fmla="*/ 99 h 99"/>
              <a:gd name="T4" fmla="*/ 92 w 455"/>
              <a:gd name="T5" fmla="*/ 60 h 99"/>
              <a:gd name="T6" fmla="*/ 137 w 455"/>
              <a:gd name="T7" fmla="*/ 99 h 99"/>
              <a:gd name="T8" fmla="*/ 182 w 455"/>
              <a:gd name="T9" fmla="*/ 60 h 99"/>
              <a:gd name="T10" fmla="*/ 228 w 455"/>
              <a:gd name="T11" fmla="*/ 99 h 99"/>
              <a:gd name="T12" fmla="*/ 273 w 455"/>
              <a:gd name="T13" fmla="*/ 60 h 99"/>
              <a:gd name="T14" fmla="*/ 319 w 455"/>
              <a:gd name="T15" fmla="*/ 99 h 99"/>
              <a:gd name="T16" fmla="*/ 364 w 455"/>
              <a:gd name="T17" fmla="*/ 60 h 99"/>
              <a:gd name="T18" fmla="*/ 409 w 455"/>
              <a:gd name="T19" fmla="*/ 99 h 99"/>
              <a:gd name="T20" fmla="*/ 455 w 455"/>
              <a:gd name="T21" fmla="*/ 54 h 99"/>
              <a:gd name="T22" fmla="*/ 409 w 455"/>
              <a:gd name="T23" fmla="*/ 8 h 99"/>
              <a:gd name="T24" fmla="*/ 409 w 455"/>
              <a:gd name="T25" fmla="*/ 0 h 99"/>
              <a:gd name="T26" fmla="*/ 37 w 455"/>
              <a:gd name="T27" fmla="*/ 0 h 99"/>
              <a:gd name="T28" fmla="*/ 37 w 455"/>
              <a:gd name="T29" fmla="*/ 9 h 99"/>
              <a:gd name="T30" fmla="*/ 37 w 455"/>
              <a:gd name="T31" fmla="*/ 9 h 99"/>
              <a:gd name="T32" fmla="*/ 0 w 455"/>
              <a:gd name="T33" fmla="*/ 54 h 99"/>
              <a:gd name="T34" fmla="*/ 328 w 455"/>
              <a:gd name="T35" fmla="*/ 9 h 99"/>
              <a:gd name="T36" fmla="*/ 400 w 455"/>
              <a:gd name="T37" fmla="*/ 9 h 99"/>
              <a:gd name="T38" fmla="*/ 364 w 455"/>
              <a:gd name="T39" fmla="*/ 48 h 99"/>
              <a:gd name="T40" fmla="*/ 328 w 455"/>
              <a:gd name="T41" fmla="*/ 9 h 99"/>
              <a:gd name="T42" fmla="*/ 237 w 455"/>
              <a:gd name="T43" fmla="*/ 9 h 99"/>
              <a:gd name="T44" fmla="*/ 309 w 455"/>
              <a:gd name="T45" fmla="*/ 9 h 99"/>
              <a:gd name="T46" fmla="*/ 273 w 455"/>
              <a:gd name="T47" fmla="*/ 48 h 99"/>
              <a:gd name="T48" fmla="*/ 237 w 455"/>
              <a:gd name="T49" fmla="*/ 9 h 99"/>
              <a:gd name="T50" fmla="*/ 146 w 455"/>
              <a:gd name="T51" fmla="*/ 9 h 99"/>
              <a:gd name="T52" fmla="*/ 219 w 455"/>
              <a:gd name="T53" fmla="*/ 9 h 99"/>
              <a:gd name="T54" fmla="*/ 182 w 455"/>
              <a:gd name="T55" fmla="*/ 48 h 99"/>
              <a:gd name="T56" fmla="*/ 146 w 455"/>
              <a:gd name="T57" fmla="*/ 9 h 99"/>
              <a:gd name="T58" fmla="*/ 56 w 455"/>
              <a:gd name="T59" fmla="*/ 9 h 99"/>
              <a:gd name="T60" fmla="*/ 128 w 455"/>
              <a:gd name="T61" fmla="*/ 9 h 99"/>
              <a:gd name="T62" fmla="*/ 92 w 455"/>
              <a:gd name="T63" fmla="*/ 48 h 99"/>
              <a:gd name="T64" fmla="*/ 56 w 455"/>
              <a:gd name="T65" fmla="*/ 9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55" h="99">
                <a:moveTo>
                  <a:pt x="0" y="54"/>
                </a:moveTo>
                <a:cubicBezTo>
                  <a:pt x="0" y="79"/>
                  <a:pt x="21" y="99"/>
                  <a:pt x="46" y="99"/>
                </a:cubicBezTo>
                <a:cubicBezTo>
                  <a:pt x="70" y="99"/>
                  <a:pt x="89" y="82"/>
                  <a:pt x="92" y="60"/>
                </a:cubicBezTo>
                <a:cubicBezTo>
                  <a:pt x="95" y="82"/>
                  <a:pt x="114" y="99"/>
                  <a:pt x="137" y="99"/>
                </a:cubicBezTo>
                <a:cubicBezTo>
                  <a:pt x="160" y="99"/>
                  <a:pt x="179" y="82"/>
                  <a:pt x="182" y="60"/>
                </a:cubicBezTo>
                <a:cubicBezTo>
                  <a:pt x="185" y="82"/>
                  <a:pt x="205" y="99"/>
                  <a:pt x="228" y="99"/>
                </a:cubicBezTo>
                <a:cubicBezTo>
                  <a:pt x="251" y="99"/>
                  <a:pt x="270" y="82"/>
                  <a:pt x="273" y="60"/>
                </a:cubicBezTo>
                <a:cubicBezTo>
                  <a:pt x="276" y="82"/>
                  <a:pt x="295" y="99"/>
                  <a:pt x="319" y="99"/>
                </a:cubicBezTo>
                <a:cubicBezTo>
                  <a:pt x="342" y="99"/>
                  <a:pt x="361" y="82"/>
                  <a:pt x="364" y="60"/>
                </a:cubicBezTo>
                <a:cubicBezTo>
                  <a:pt x="367" y="82"/>
                  <a:pt x="386" y="99"/>
                  <a:pt x="409" y="99"/>
                </a:cubicBezTo>
                <a:cubicBezTo>
                  <a:pt x="435" y="99"/>
                  <a:pt x="455" y="79"/>
                  <a:pt x="455" y="54"/>
                </a:cubicBezTo>
                <a:cubicBezTo>
                  <a:pt x="455" y="28"/>
                  <a:pt x="435" y="8"/>
                  <a:pt x="409" y="8"/>
                </a:cubicBezTo>
                <a:cubicBezTo>
                  <a:pt x="409" y="0"/>
                  <a:pt x="409" y="0"/>
                  <a:pt x="409" y="0"/>
                </a:cubicBezTo>
                <a:cubicBezTo>
                  <a:pt x="37" y="0"/>
                  <a:pt x="37" y="0"/>
                  <a:pt x="37" y="0"/>
                </a:cubicBezTo>
                <a:cubicBezTo>
                  <a:pt x="37" y="9"/>
                  <a:pt x="37" y="9"/>
                  <a:pt x="37" y="9"/>
                </a:cubicBezTo>
                <a:cubicBezTo>
                  <a:pt x="37" y="9"/>
                  <a:pt x="37" y="9"/>
                  <a:pt x="37" y="9"/>
                </a:cubicBezTo>
                <a:cubicBezTo>
                  <a:pt x="16" y="13"/>
                  <a:pt x="0" y="32"/>
                  <a:pt x="0" y="54"/>
                </a:cubicBezTo>
                <a:close/>
                <a:moveTo>
                  <a:pt x="328" y="9"/>
                </a:moveTo>
                <a:cubicBezTo>
                  <a:pt x="400" y="9"/>
                  <a:pt x="400" y="9"/>
                  <a:pt x="400" y="9"/>
                </a:cubicBezTo>
                <a:cubicBezTo>
                  <a:pt x="381" y="13"/>
                  <a:pt x="366" y="28"/>
                  <a:pt x="364" y="48"/>
                </a:cubicBezTo>
                <a:cubicBezTo>
                  <a:pt x="361" y="28"/>
                  <a:pt x="347" y="13"/>
                  <a:pt x="328" y="9"/>
                </a:cubicBezTo>
                <a:close/>
                <a:moveTo>
                  <a:pt x="237" y="9"/>
                </a:moveTo>
                <a:cubicBezTo>
                  <a:pt x="309" y="9"/>
                  <a:pt x="309" y="9"/>
                  <a:pt x="309" y="9"/>
                </a:cubicBezTo>
                <a:cubicBezTo>
                  <a:pt x="290" y="13"/>
                  <a:pt x="276" y="28"/>
                  <a:pt x="273" y="48"/>
                </a:cubicBezTo>
                <a:cubicBezTo>
                  <a:pt x="271" y="28"/>
                  <a:pt x="256" y="13"/>
                  <a:pt x="237" y="9"/>
                </a:cubicBezTo>
                <a:close/>
                <a:moveTo>
                  <a:pt x="146" y="9"/>
                </a:moveTo>
                <a:cubicBezTo>
                  <a:pt x="219" y="9"/>
                  <a:pt x="219" y="9"/>
                  <a:pt x="219" y="9"/>
                </a:cubicBezTo>
                <a:cubicBezTo>
                  <a:pt x="200" y="13"/>
                  <a:pt x="185" y="28"/>
                  <a:pt x="182" y="48"/>
                </a:cubicBezTo>
                <a:cubicBezTo>
                  <a:pt x="180" y="28"/>
                  <a:pt x="165" y="13"/>
                  <a:pt x="146" y="9"/>
                </a:cubicBezTo>
                <a:close/>
                <a:moveTo>
                  <a:pt x="56" y="9"/>
                </a:moveTo>
                <a:cubicBezTo>
                  <a:pt x="128" y="9"/>
                  <a:pt x="128" y="9"/>
                  <a:pt x="128" y="9"/>
                </a:cubicBezTo>
                <a:cubicBezTo>
                  <a:pt x="109" y="13"/>
                  <a:pt x="94" y="28"/>
                  <a:pt x="92" y="48"/>
                </a:cubicBezTo>
                <a:cubicBezTo>
                  <a:pt x="89" y="28"/>
                  <a:pt x="75" y="13"/>
                  <a:pt x="56" y="9"/>
                </a:cubicBezTo>
                <a:close/>
              </a:path>
            </a:pathLst>
          </a:custGeom>
          <a:solidFill>
            <a:srgbClr val="633F17"/>
          </a:solidFill>
          <a:ln>
            <a:noFill/>
          </a:ln>
        </p:spPr>
        <p:txBody>
          <a:bodyPr vert="horz" wrap="square" lIns="121920" tIns="60960" rIns="121920" bIns="60960" numCol="1" anchor="t" anchorCtr="0" compatLnSpc="1">
            <a:prstTxWarp prst="textNoShape">
              <a:avLst/>
            </a:prstTxWarp>
          </a:bodyPr>
          <a:lstStyle/>
          <a:p>
            <a:endParaRPr lang="lt-LT" sz="2400"/>
          </a:p>
        </p:txBody>
      </p:sp>
      <p:grpSp>
        <p:nvGrpSpPr>
          <p:cNvPr id="30" name="Group 29"/>
          <p:cNvGrpSpPr/>
          <p:nvPr/>
        </p:nvGrpSpPr>
        <p:grpSpPr>
          <a:xfrm>
            <a:off x="811332" y="4444465"/>
            <a:ext cx="971549" cy="201084"/>
            <a:chOff x="608499" y="3333348"/>
            <a:chExt cx="728662" cy="150813"/>
          </a:xfrm>
        </p:grpSpPr>
        <p:sp>
          <p:nvSpPr>
            <p:cNvPr id="24" name="AutoShape 23"/>
            <p:cNvSpPr>
              <a:spLocks noChangeAspect="1" noChangeArrowheads="1" noTextEdit="1"/>
            </p:cNvSpPr>
            <p:nvPr/>
          </p:nvSpPr>
          <p:spPr bwMode="auto">
            <a:xfrm>
              <a:off x="608499" y="3333348"/>
              <a:ext cx="728662" cy="150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90" name="Freeform 26"/>
            <p:cNvSpPr>
              <a:spLocks/>
            </p:cNvSpPr>
            <p:nvPr/>
          </p:nvSpPr>
          <p:spPr bwMode="auto">
            <a:xfrm>
              <a:off x="608499" y="3423836"/>
              <a:ext cx="728662" cy="60325"/>
            </a:xfrm>
            <a:custGeom>
              <a:avLst/>
              <a:gdLst>
                <a:gd name="T0" fmla="*/ 0 w 564"/>
                <a:gd name="T1" fmla="*/ 0 h 46"/>
                <a:gd name="T2" fmla="*/ 564 w 564"/>
                <a:gd name="T3" fmla="*/ 0 h 46"/>
                <a:gd name="T4" fmla="*/ 549 w 564"/>
                <a:gd name="T5" fmla="*/ 25 h 46"/>
                <a:gd name="T6" fmla="*/ 506 w 564"/>
                <a:gd name="T7" fmla="*/ 46 h 46"/>
                <a:gd name="T8" fmla="*/ 503 w 564"/>
                <a:gd name="T9" fmla="*/ 46 h 46"/>
                <a:gd name="T10" fmla="*/ 0 w 564"/>
                <a:gd name="T11" fmla="*/ 46 h 46"/>
                <a:gd name="T12" fmla="*/ 0 w 564"/>
                <a:gd name="T13" fmla="*/ 0 h 46"/>
              </a:gdLst>
              <a:ahLst/>
              <a:cxnLst>
                <a:cxn ang="0">
                  <a:pos x="T0" y="T1"/>
                </a:cxn>
                <a:cxn ang="0">
                  <a:pos x="T2" y="T3"/>
                </a:cxn>
                <a:cxn ang="0">
                  <a:pos x="T4" y="T5"/>
                </a:cxn>
                <a:cxn ang="0">
                  <a:pos x="T6" y="T7"/>
                </a:cxn>
                <a:cxn ang="0">
                  <a:pos x="T8" y="T9"/>
                </a:cxn>
                <a:cxn ang="0">
                  <a:pos x="T10" y="T11"/>
                </a:cxn>
                <a:cxn ang="0">
                  <a:pos x="T12" y="T13"/>
                </a:cxn>
              </a:cxnLst>
              <a:rect l="0" t="0" r="r" b="b"/>
              <a:pathLst>
                <a:path w="564" h="46">
                  <a:moveTo>
                    <a:pt x="0" y="0"/>
                  </a:moveTo>
                  <a:cubicBezTo>
                    <a:pt x="564" y="0"/>
                    <a:pt x="564" y="0"/>
                    <a:pt x="564" y="0"/>
                  </a:cubicBezTo>
                  <a:cubicBezTo>
                    <a:pt x="549" y="25"/>
                    <a:pt x="549" y="25"/>
                    <a:pt x="549" y="25"/>
                  </a:cubicBezTo>
                  <a:cubicBezTo>
                    <a:pt x="542" y="37"/>
                    <a:pt x="525" y="45"/>
                    <a:pt x="506" y="46"/>
                  </a:cubicBezTo>
                  <a:cubicBezTo>
                    <a:pt x="505" y="46"/>
                    <a:pt x="504" y="46"/>
                    <a:pt x="503" y="46"/>
                  </a:cubicBezTo>
                  <a:cubicBezTo>
                    <a:pt x="0" y="46"/>
                    <a:pt x="0" y="46"/>
                    <a:pt x="0" y="46"/>
                  </a:cubicBezTo>
                  <a:lnTo>
                    <a:pt x="0" y="0"/>
                  </a:lnTo>
                  <a:close/>
                </a:path>
              </a:pathLst>
            </a:custGeom>
            <a:solidFill>
              <a:srgbClr val="D1BA93"/>
            </a:solidFill>
            <a:ln>
              <a:noFill/>
            </a:ln>
          </p:spPr>
          <p:txBody>
            <a:bodyPr vert="horz" wrap="square" lIns="121920" tIns="60960" rIns="121920" bIns="60960" numCol="1" anchor="t" anchorCtr="0" compatLnSpc="1">
              <a:prstTxWarp prst="textNoShape">
                <a:avLst/>
              </a:prstTxWarp>
            </a:bodyPr>
            <a:lstStyle/>
            <a:p>
              <a:endParaRPr lang="lt-LT" sz="2400"/>
            </a:p>
          </p:txBody>
        </p:sp>
      </p:grpSp>
      <p:sp>
        <p:nvSpPr>
          <p:cNvPr id="98" name="Freeform 97"/>
          <p:cNvSpPr/>
          <p:nvPr/>
        </p:nvSpPr>
        <p:spPr>
          <a:xfrm>
            <a:off x="1865456" y="4811150"/>
            <a:ext cx="1866243" cy="810204"/>
          </a:xfrm>
          <a:custGeom>
            <a:avLst/>
            <a:gdLst>
              <a:gd name="connsiteX0" fmla="*/ 0 w 1569667"/>
              <a:gd name="connsiteY0" fmla="*/ 156967 h 2981219"/>
              <a:gd name="connsiteX1" fmla="*/ 156967 w 1569667"/>
              <a:gd name="connsiteY1" fmla="*/ 0 h 2981219"/>
              <a:gd name="connsiteX2" fmla="*/ 1412700 w 1569667"/>
              <a:gd name="connsiteY2" fmla="*/ 0 h 2981219"/>
              <a:gd name="connsiteX3" fmla="*/ 1569667 w 1569667"/>
              <a:gd name="connsiteY3" fmla="*/ 156967 h 2981219"/>
              <a:gd name="connsiteX4" fmla="*/ 1569667 w 1569667"/>
              <a:gd name="connsiteY4" fmla="*/ 2824252 h 2981219"/>
              <a:gd name="connsiteX5" fmla="*/ 1412700 w 1569667"/>
              <a:gd name="connsiteY5" fmla="*/ 2981219 h 2981219"/>
              <a:gd name="connsiteX6" fmla="*/ 156967 w 1569667"/>
              <a:gd name="connsiteY6" fmla="*/ 2981219 h 2981219"/>
              <a:gd name="connsiteX7" fmla="*/ 0 w 1569667"/>
              <a:gd name="connsiteY7" fmla="*/ 2824252 h 2981219"/>
              <a:gd name="connsiteX8" fmla="*/ 0 w 1569667"/>
              <a:gd name="connsiteY8" fmla="*/ 156967 h 2981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9667" h="2981219">
                <a:moveTo>
                  <a:pt x="0" y="156967"/>
                </a:moveTo>
                <a:cubicBezTo>
                  <a:pt x="0" y="70277"/>
                  <a:pt x="70277" y="0"/>
                  <a:pt x="156967" y="0"/>
                </a:cubicBezTo>
                <a:lnTo>
                  <a:pt x="1412700" y="0"/>
                </a:lnTo>
                <a:cubicBezTo>
                  <a:pt x="1499390" y="0"/>
                  <a:pt x="1569667" y="70277"/>
                  <a:pt x="1569667" y="156967"/>
                </a:cubicBezTo>
                <a:lnTo>
                  <a:pt x="1569667" y="2824252"/>
                </a:lnTo>
                <a:cubicBezTo>
                  <a:pt x="1569667" y="2910942"/>
                  <a:pt x="1499390" y="2981219"/>
                  <a:pt x="1412700" y="2981219"/>
                </a:cubicBezTo>
                <a:lnTo>
                  <a:pt x="156967" y="2981219"/>
                </a:lnTo>
                <a:cubicBezTo>
                  <a:pt x="70277" y="2981219"/>
                  <a:pt x="0" y="2910942"/>
                  <a:pt x="0" y="2824252"/>
                </a:cubicBezTo>
                <a:lnTo>
                  <a:pt x="0" y="156967"/>
                </a:lnTo>
                <a:close/>
              </a:path>
            </a:pathLst>
          </a:custGeom>
          <a:noFill/>
          <a:ln>
            <a:noFill/>
          </a:ln>
        </p:spPr>
        <p:style>
          <a:lnRef idx="2">
            <a:schemeClr val="accent6">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000" tIns="72000" rIns="72000" bIns="72000" numCol="1" spcCol="1270" anchor="t" anchorCtr="0">
            <a:spAutoFit/>
          </a:bodyPr>
          <a:lstStyle/>
          <a:p>
            <a:pPr marL="0" lvl="1" defTabSz="888978">
              <a:lnSpc>
                <a:spcPct val="90000"/>
              </a:lnSpc>
              <a:spcBef>
                <a:spcPct val="0"/>
              </a:spcBef>
              <a:spcAft>
                <a:spcPct val="15000"/>
              </a:spcAft>
            </a:pPr>
            <a:r>
              <a:rPr lang="lt-LT" sz="1600" dirty="0"/>
              <a:t>Pradedamos rengti H2 plėtros LT gairės ir Veiksmų planas</a:t>
            </a:r>
            <a:endParaRPr lang="en-US" sz="1600" dirty="0"/>
          </a:p>
        </p:txBody>
      </p:sp>
      <p:sp>
        <p:nvSpPr>
          <p:cNvPr id="99" name="Freeform 98"/>
          <p:cNvSpPr/>
          <p:nvPr/>
        </p:nvSpPr>
        <p:spPr>
          <a:xfrm>
            <a:off x="2980292" y="2352320"/>
            <a:ext cx="1792599" cy="1068154"/>
          </a:xfrm>
          <a:custGeom>
            <a:avLst/>
            <a:gdLst>
              <a:gd name="connsiteX0" fmla="*/ 0 w 1569667"/>
              <a:gd name="connsiteY0" fmla="*/ 156967 h 2981219"/>
              <a:gd name="connsiteX1" fmla="*/ 156967 w 1569667"/>
              <a:gd name="connsiteY1" fmla="*/ 0 h 2981219"/>
              <a:gd name="connsiteX2" fmla="*/ 1412700 w 1569667"/>
              <a:gd name="connsiteY2" fmla="*/ 0 h 2981219"/>
              <a:gd name="connsiteX3" fmla="*/ 1569667 w 1569667"/>
              <a:gd name="connsiteY3" fmla="*/ 156967 h 2981219"/>
              <a:gd name="connsiteX4" fmla="*/ 1569667 w 1569667"/>
              <a:gd name="connsiteY4" fmla="*/ 2824252 h 2981219"/>
              <a:gd name="connsiteX5" fmla="*/ 1412700 w 1569667"/>
              <a:gd name="connsiteY5" fmla="*/ 2981219 h 2981219"/>
              <a:gd name="connsiteX6" fmla="*/ 156967 w 1569667"/>
              <a:gd name="connsiteY6" fmla="*/ 2981219 h 2981219"/>
              <a:gd name="connsiteX7" fmla="*/ 0 w 1569667"/>
              <a:gd name="connsiteY7" fmla="*/ 2824252 h 2981219"/>
              <a:gd name="connsiteX8" fmla="*/ 0 w 1569667"/>
              <a:gd name="connsiteY8" fmla="*/ 156967 h 2981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9667" h="2981219">
                <a:moveTo>
                  <a:pt x="0" y="156967"/>
                </a:moveTo>
                <a:cubicBezTo>
                  <a:pt x="0" y="70277"/>
                  <a:pt x="70277" y="0"/>
                  <a:pt x="156967" y="0"/>
                </a:cubicBezTo>
                <a:lnTo>
                  <a:pt x="1412700" y="0"/>
                </a:lnTo>
                <a:cubicBezTo>
                  <a:pt x="1499390" y="0"/>
                  <a:pt x="1569667" y="70277"/>
                  <a:pt x="1569667" y="156967"/>
                </a:cubicBezTo>
                <a:lnTo>
                  <a:pt x="1569667" y="2824252"/>
                </a:lnTo>
                <a:cubicBezTo>
                  <a:pt x="1569667" y="2910942"/>
                  <a:pt x="1499390" y="2981219"/>
                  <a:pt x="1412700" y="2981219"/>
                </a:cubicBezTo>
                <a:lnTo>
                  <a:pt x="156967" y="2981219"/>
                </a:lnTo>
                <a:cubicBezTo>
                  <a:pt x="70277" y="2981219"/>
                  <a:pt x="0" y="2910942"/>
                  <a:pt x="0" y="2824252"/>
                </a:cubicBezTo>
                <a:lnTo>
                  <a:pt x="0" y="156967"/>
                </a:lnTo>
                <a:close/>
              </a:path>
            </a:pathLst>
          </a:custGeom>
          <a:noFill/>
          <a:ln>
            <a:noFill/>
          </a:ln>
        </p:spPr>
        <p:style>
          <a:lnRef idx="2">
            <a:schemeClr val="accent6">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000" tIns="72000" rIns="72000" bIns="108000" numCol="1" spcCol="1270" anchor="t" anchorCtr="0">
            <a:spAutoFit/>
          </a:bodyPr>
          <a:lstStyle/>
          <a:p>
            <a:pPr marL="0" lvl="1" defTabSz="888978">
              <a:lnSpc>
                <a:spcPct val="90000"/>
              </a:lnSpc>
              <a:spcBef>
                <a:spcPct val="0"/>
              </a:spcBef>
              <a:spcAft>
                <a:spcPct val="15000"/>
              </a:spcAft>
            </a:pPr>
            <a:r>
              <a:rPr lang="lt-LT" sz="1600" dirty="0"/>
              <a:t>Startuoja RRF priemonės įgyvendinimas (20 mln. Eur.)</a:t>
            </a:r>
            <a:endParaRPr lang="en-US" sz="1600" dirty="0"/>
          </a:p>
        </p:txBody>
      </p:sp>
      <p:sp>
        <p:nvSpPr>
          <p:cNvPr id="100" name="Freeform 99"/>
          <p:cNvSpPr/>
          <p:nvPr/>
        </p:nvSpPr>
        <p:spPr>
          <a:xfrm>
            <a:off x="5032046" y="4882086"/>
            <a:ext cx="2090848" cy="1571369"/>
          </a:xfrm>
          <a:custGeom>
            <a:avLst/>
            <a:gdLst>
              <a:gd name="connsiteX0" fmla="*/ 0 w 1569667"/>
              <a:gd name="connsiteY0" fmla="*/ 156967 h 2981219"/>
              <a:gd name="connsiteX1" fmla="*/ 156967 w 1569667"/>
              <a:gd name="connsiteY1" fmla="*/ 0 h 2981219"/>
              <a:gd name="connsiteX2" fmla="*/ 1412700 w 1569667"/>
              <a:gd name="connsiteY2" fmla="*/ 0 h 2981219"/>
              <a:gd name="connsiteX3" fmla="*/ 1569667 w 1569667"/>
              <a:gd name="connsiteY3" fmla="*/ 156967 h 2981219"/>
              <a:gd name="connsiteX4" fmla="*/ 1569667 w 1569667"/>
              <a:gd name="connsiteY4" fmla="*/ 2824252 h 2981219"/>
              <a:gd name="connsiteX5" fmla="*/ 1412700 w 1569667"/>
              <a:gd name="connsiteY5" fmla="*/ 2981219 h 2981219"/>
              <a:gd name="connsiteX6" fmla="*/ 156967 w 1569667"/>
              <a:gd name="connsiteY6" fmla="*/ 2981219 h 2981219"/>
              <a:gd name="connsiteX7" fmla="*/ 0 w 1569667"/>
              <a:gd name="connsiteY7" fmla="*/ 2824252 h 2981219"/>
              <a:gd name="connsiteX8" fmla="*/ 0 w 1569667"/>
              <a:gd name="connsiteY8" fmla="*/ 156967 h 2981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9667" h="2981219">
                <a:moveTo>
                  <a:pt x="0" y="156967"/>
                </a:moveTo>
                <a:cubicBezTo>
                  <a:pt x="0" y="70277"/>
                  <a:pt x="70277" y="0"/>
                  <a:pt x="156967" y="0"/>
                </a:cubicBezTo>
                <a:lnTo>
                  <a:pt x="1412700" y="0"/>
                </a:lnTo>
                <a:cubicBezTo>
                  <a:pt x="1499390" y="0"/>
                  <a:pt x="1569667" y="70277"/>
                  <a:pt x="1569667" y="156967"/>
                </a:cubicBezTo>
                <a:lnTo>
                  <a:pt x="1569667" y="2824252"/>
                </a:lnTo>
                <a:cubicBezTo>
                  <a:pt x="1569667" y="2910942"/>
                  <a:pt x="1499390" y="2981219"/>
                  <a:pt x="1412700" y="2981219"/>
                </a:cubicBezTo>
                <a:lnTo>
                  <a:pt x="156967" y="2981219"/>
                </a:lnTo>
                <a:cubicBezTo>
                  <a:pt x="70277" y="2981219"/>
                  <a:pt x="0" y="2910942"/>
                  <a:pt x="0" y="2824252"/>
                </a:cubicBezTo>
                <a:lnTo>
                  <a:pt x="0" y="156967"/>
                </a:lnTo>
                <a:close/>
              </a:path>
            </a:pathLst>
          </a:custGeom>
          <a:noFill/>
          <a:ln>
            <a:noFill/>
          </a:ln>
        </p:spPr>
        <p:style>
          <a:lnRef idx="2">
            <a:schemeClr val="accent6">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000" tIns="72000" rIns="72000" bIns="108000" numCol="1" spcCol="1270" anchor="t" anchorCtr="0">
            <a:spAutoFit/>
          </a:bodyPr>
          <a:lstStyle/>
          <a:p>
            <a:pPr marL="0" lvl="1" defTabSz="888978">
              <a:lnSpc>
                <a:spcPct val="90000"/>
              </a:lnSpc>
              <a:spcBef>
                <a:spcPct val="0"/>
              </a:spcBef>
              <a:spcAft>
                <a:spcPct val="15000"/>
              </a:spcAft>
            </a:pPr>
            <a:r>
              <a:rPr lang="lt-LT" sz="1400" dirty="0"/>
              <a:t>Parengta Vandenilio strategija ir Veiksmų planas. AEI pajėgumai:</a:t>
            </a:r>
          </a:p>
          <a:p>
            <a:pPr marL="0" lvl="1" defTabSz="888978">
              <a:lnSpc>
                <a:spcPct val="90000"/>
              </a:lnSpc>
              <a:spcBef>
                <a:spcPct val="0"/>
              </a:spcBef>
              <a:spcAft>
                <a:spcPct val="15000"/>
              </a:spcAft>
            </a:pPr>
            <a:r>
              <a:rPr lang="lt-LT" sz="1400" dirty="0">
                <a:solidFill>
                  <a:srgbClr val="FF0000"/>
                </a:solidFill>
              </a:rPr>
              <a:t>711 </a:t>
            </a:r>
            <a:r>
              <a:rPr lang="lt-LT" sz="1400" dirty="0"/>
              <a:t>MW vėjo+</a:t>
            </a:r>
            <a:r>
              <a:rPr lang="lt-LT" sz="1400" dirty="0">
                <a:solidFill>
                  <a:srgbClr val="FF0000"/>
                </a:solidFill>
              </a:rPr>
              <a:t>379</a:t>
            </a:r>
            <a:r>
              <a:rPr lang="lt-LT" sz="1400" dirty="0"/>
              <a:t> MW saulės; 27,4  proc.  nuo galutinio energijos sunaudojimo</a:t>
            </a:r>
            <a:endParaRPr lang="en-US" sz="1400" dirty="0"/>
          </a:p>
        </p:txBody>
      </p:sp>
      <p:sp>
        <p:nvSpPr>
          <p:cNvPr id="101" name="Freeform 100"/>
          <p:cNvSpPr/>
          <p:nvPr/>
        </p:nvSpPr>
        <p:spPr>
          <a:xfrm>
            <a:off x="7597422" y="4793729"/>
            <a:ext cx="1279562" cy="1492886"/>
          </a:xfrm>
          <a:custGeom>
            <a:avLst/>
            <a:gdLst>
              <a:gd name="connsiteX0" fmla="*/ 0 w 1569667"/>
              <a:gd name="connsiteY0" fmla="*/ 156967 h 2981219"/>
              <a:gd name="connsiteX1" fmla="*/ 156967 w 1569667"/>
              <a:gd name="connsiteY1" fmla="*/ 0 h 2981219"/>
              <a:gd name="connsiteX2" fmla="*/ 1412700 w 1569667"/>
              <a:gd name="connsiteY2" fmla="*/ 0 h 2981219"/>
              <a:gd name="connsiteX3" fmla="*/ 1569667 w 1569667"/>
              <a:gd name="connsiteY3" fmla="*/ 156967 h 2981219"/>
              <a:gd name="connsiteX4" fmla="*/ 1569667 w 1569667"/>
              <a:gd name="connsiteY4" fmla="*/ 2824252 h 2981219"/>
              <a:gd name="connsiteX5" fmla="*/ 1412700 w 1569667"/>
              <a:gd name="connsiteY5" fmla="*/ 2981219 h 2981219"/>
              <a:gd name="connsiteX6" fmla="*/ 156967 w 1569667"/>
              <a:gd name="connsiteY6" fmla="*/ 2981219 h 2981219"/>
              <a:gd name="connsiteX7" fmla="*/ 0 w 1569667"/>
              <a:gd name="connsiteY7" fmla="*/ 2824252 h 2981219"/>
              <a:gd name="connsiteX8" fmla="*/ 0 w 1569667"/>
              <a:gd name="connsiteY8" fmla="*/ 156967 h 2981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9667" h="2981219">
                <a:moveTo>
                  <a:pt x="0" y="156967"/>
                </a:moveTo>
                <a:cubicBezTo>
                  <a:pt x="0" y="70277"/>
                  <a:pt x="70277" y="0"/>
                  <a:pt x="156967" y="0"/>
                </a:cubicBezTo>
                <a:lnTo>
                  <a:pt x="1412700" y="0"/>
                </a:lnTo>
                <a:cubicBezTo>
                  <a:pt x="1499390" y="0"/>
                  <a:pt x="1569667" y="70277"/>
                  <a:pt x="1569667" y="156967"/>
                </a:cubicBezTo>
                <a:lnTo>
                  <a:pt x="1569667" y="2824252"/>
                </a:lnTo>
                <a:cubicBezTo>
                  <a:pt x="1569667" y="2910942"/>
                  <a:pt x="1499390" y="2981219"/>
                  <a:pt x="1412700" y="2981219"/>
                </a:cubicBezTo>
                <a:lnTo>
                  <a:pt x="156967" y="2981219"/>
                </a:lnTo>
                <a:cubicBezTo>
                  <a:pt x="70277" y="2981219"/>
                  <a:pt x="0" y="2910942"/>
                  <a:pt x="0" y="2824252"/>
                </a:cubicBezTo>
                <a:lnTo>
                  <a:pt x="0" y="156967"/>
                </a:lnTo>
                <a:close/>
              </a:path>
            </a:pathLst>
          </a:custGeom>
          <a:noFill/>
          <a:ln>
            <a:noFill/>
          </a:ln>
        </p:spPr>
        <p:style>
          <a:lnRef idx="2">
            <a:schemeClr val="accent6">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000" tIns="72000" rIns="72000" bIns="108000" numCol="1" spcCol="1270" anchor="t" anchorCtr="0">
            <a:spAutoFit/>
          </a:bodyPr>
          <a:lstStyle/>
          <a:p>
            <a:pPr marL="0" lvl="1" defTabSz="888978">
              <a:lnSpc>
                <a:spcPct val="90000"/>
              </a:lnSpc>
              <a:spcBef>
                <a:spcPct val="0"/>
              </a:spcBef>
              <a:spcAft>
                <a:spcPct val="15000"/>
              </a:spcAft>
            </a:pPr>
            <a:r>
              <a:rPr lang="lt-LT" sz="1400" dirty="0"/>
              <a:t>Pradedama vandenilio gamyba</a:t>
            </a:r>
            <a:r>
              <a:rPr lang="lt-LT" sz="1600" dirty="0"/>
              <a:t> </a:t>
            </a:r>
            <a:endParaRPr lang="en-US" sz="1600" dirty="0"/>
          </a:p>
          <a:p>
            <a:pPr marL="0" lvl="1" defTabSz="888978">
              <a:lnSpc>
                <a:spcPct val="90000"/>
              </a:lnSpc>
              <a:spcBef>
                <a:spcPct val="0"/>
              </a:spcBef>
              <a:spcAft>
                <a:spcPct val="15000"/>
              </a:spcAft>
            </a:pPr>
            <a:r>
              <a:rPr lang="en-US" sz="1200" dirty="0"/>
              <a:t>AEI </a:t>
            </a:r>
            <a:r>
              <a:rPr lang="lt-LT" sz="1200" dirty="0">
                <a:solidFill>
                  <a:srgbClr val="FF0000"/>
                </a:solidFill>
              </a:rPr>
              <a:t>6,38</a:t>
            </a:r>
            <a:r>
              <a:rPr lang="en-US" sz="1200" dirty="0">
                <a:solidFill>
                  <a:srgbClr val="FF0000"/>
                </a:solidFill>
              </a:rPr>
              <a:t> </a:t>
            </a:r>
            <a:r>
              <a:rPr lang="en-US" sz="1200" dirty="0" err="1"/>
              <a:t>TWh</a:t>
            </a:r>
            <a:r>
              <a:rPr lang="lt-LT" sz="1200" dirty="0"/>
              <a:t> (1712 MW vėjo+1050 MW saulės</a:t>
            </a:r>
          </a:p>
        </p:txBody>
      </p:sp>
      <p:sp>
        <p:nvSpPr>
          <p:cNvPr id="103" name="Freeform 102"/>
          <p:cNvSpPr/>
          <p:nvPr/>
        </p:nvSpPr>
        <p:spPr>
          <a:xfrm>
            <a:off x="9223203" y="2194706"/>
            <a:ext cx="1947839" cy="1428253"/>
          </a:xfrm>
          <a:custGeom>
            <a:avLst/>
            <a:gdLst>
              <a:gd name="connsiteX0" fmla="*/ 0 w 1569667"/>
              <a:gd name="connsiteY0" fmla="*/ 156967 h 2981219"/>
              <a:gd name="connsiteX1" fmla="*/ 156967 w 1569667"/>
              <a:gd name="connsiteY1" fmla="*/ 0 h 2981219"/>
              <a:gd name="connsiteX2" fmla="*/ 1412700 w 1569667"/>
              <a:gd name="connsiteY2" fmla="*/ 0 h 2981219"/>
              <a:gd name="connsiteX3" fmla="*/ 1569667 w 1569667"/>
              <a:gd name="connsiteY3" fmla="*/ 156967 h 2981219"/>
              <a:gd name="connsiteX4" fmla="*/ 1569667 w 1569667"/>
              <a:gd name="connsiteY4" fmla="*/ 2824252 h 2981219"/>
              <a:gd name="connsiteX5" fmla="*/ 1412700 w 1569667"/>
              <a:gd name="connsiteY5" fmla="*/ 2981219 h 2981219"/>
              <a:gd name="connsiteX6" fmla="*/ 156967 w 1569667"/>
              <a:gd name="connsiteY6" fmla="*/ 2981219 h 2981219"/>
              <a:gd name="connsiteX7" fmla="*/ 0 w 1569667"/>
              <a:gd name="connsiteY7" fmla="*/ 2824252 h 2981219"/>
              <a:gd name="connsiteX8" fmla="*/ 0 w 1569667"/>
              <a:gd name="connsiteY8" fmla="*/ 156967 h 2981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9667" h="2981219">
                <a:moveTo>
                  <a:pt x="0" y="156967"/>
                </a:moveTo>
                <a:cubicBezTo>
                  <a:pt x="0" y="70277"/>
                  <a:pt x="70277" y="0"/>
                  <a:pt x="156967" y="0"/>
                </a:cubicBezTo>
                <a:lnTo>
                  <a:pt x="1412700" y="0"/>
                </a:lnTo>
                <a:cubicBezTo>
                  <a:pt x="1499390" y="0"/>
                  <a:pt x="1569667" y="70277"/>
                  <a:pt x="1569667" y="156967"/>
                </a:cubicBezTo>
                <a:lnTo>
                  <a:pt x="1569667" y="2824252"/>
                </a:lnTo>
                <a:cubicBezTo>
                  <a:pt x="1569667" y="2910942"/>
                  <a:pt x="1499390" y="2981219"/>
                  <a:pt x="1412700" y="2981219"/>
                </a:cubicBezTo>
                <a:lnTo>
                  <a:pt x="156967" y="2981219"/>
                </a:lnTo>
                <a:cubicBezTo>
                  <a:pt x="70277" y="2981219"/>
                  <a:pt x="0" y="2910942"/>
                  <a:pt x="0" y="2824252"/>
                </a:cubicBezTo>
                <a:lnTo>
                  <a:pt x="0" y="156967"/>
                </a:lnTo>
                <a:close/>
              </a:path>
            </a:pathLst>
          </a:custGeom>
          <a:noFill/>
          <a:ln>
            <a:noFill/>
          </a:ln>
        </p:spPr>
        <p:style>
          <a:lnRef idx="2">
            <a:schemeClr val="accent6">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000" tIns="72000" rIns="72000" bIns="108000" numCol="1" spcCol="1270" anchor="t" anchorCtr="0">
            <a:spAutoFit/>
          </a:bodyPr>
          <a:lstStyle/>
          <a:p>
            <a:pPr marL="0" lvl="1" defTabSz="888978">
              <a:lnSpc>
                <a:spcPct val="90000"/>
              </a:lnSpc>
              <a:spcBef>
                <a:spcPct val="0"/>
              </a:spcBef>
              <a:spcAft>
                <a:spcPct val="15000"/>
              </a:spcAft>
            </a:pPr>
            <a:r>
              <a:rPr lang="lt-LT" sz="1200" dirty="0">
                <a:solidFill>
                  <a:schemeClr val="tx1"/>
                </a:solidFill>
              </a:rPr>
              <a:t>Pagaminta ne mažiau kaip 1,68 mln. </a:t>
            </a:r>
            <a:r>
              <a:rPr lang="en-US" sz="1200" dirty="0">
                <a:solidFill>
                  <a:schemeClr val="tx1"/>
                </a:solidFill>
              </a:rPr>
              <a:t>m3</a:t>
            </a:r>
            <a:r>
              <a:rPr lang="lt-LT" sz="1200" dirty="0">
                <a:solidFill>
                  <a:schemeClr val="tx1"/>
                </a:solidFill>
              </a:rPr>
              <a:t> H2</a:t>
            </a:r>
          </a:p>
          <a:p>
            <a:pPr marL="0" lvl="1" defTabSz="888978">
              <a:lnSpc>
                <a:spcPct val="90000"/>
              </a:lnSpc>
              <a:spcBef>
                <a:spcPct val="0"/>
              </a:spcBef>
              <a:spcAft>
                <a:spcPct val="15000"/>
              </a:spcAft>
            </a:pPr>
            <a:r>
              <a:rPr lang="lt-LT" sz="1200" dirty="0">
                <a:solidFill>
                  <a:schemeClr val="tx1"/>
                </a:solidFill>
              </a:rPr>
              <a:t>Instaliuota galia 9,76-18 MW</a:t>
            </a:r>
          </a:p>
          <a:p>
            <a:pPr marL="0" lvl="1" defTabSz="888978">
              <a:lnSpc>
                <a:spcPct val="90000"/>
              </a:lnSpc>
              <a:spcBef>
                <a:spcPct val="0"/>
              </a:spcBef>
              <a:spcAft>
                <a:spcPct val="15000"/>
              </a:spcAft>
            </a:pPr>
            <a:endParaRPr lang="lt-LT" sz="1200" dirty="0">
              <a:solidFill>
                <a:schemeClr val="tx1"/>
              </a:solidFill>
            </a:endParaRPr>
          </a:p>
          <a:p>
            <a:pPr marL="0" lvl="1" defTabSz="888978">
              <a:lnSpc>
                <a:spcPct val="90000"/>
              </a:lnSpc>
              <a:spcBef>
                <a:spcPct val="0"/>
              </a:spcBef>
              <a:spcAft>
                <a:spcPct val="15000"/>
              </a:spcAft>
            </a:pPr>
            <a:r>
              <a:rPr lang="lt-LT" sz="1200" dirty="0">
                <a:solidFill>
                  <a:schemeClr val="tx1"/>
                </a:solidFill>
              </a:rPr>
              <a:t>Nuo 2030 m. </a:t>
            </a:r>
            <a:r>
              <a:rPr lang="lt-LT" sz="1200" dirty="0">
                <a:solidFill>
                  <a:schemeClr val="tx1"/>
                </a:solidFill>
                <a:effectLst/>
                <a:latin typeface="Calibri" panose="020F0502020204030204" pitchFamily="34" charset="0"/>
                <a:ea typeface="Calibri" panose="020F0502020204030204" pitchFamily="34" charset="0"/>
              </a:rPr>
              <a:t>H2 iki 865 </a:t>
            </a:r>
            <a:r>
              <a:rPr lang="lt-LT" sz="1200" dirty="0" err="1">
                <a:solidFill>
                  <a:schemeClr val="tx1"/>
                </a:solidFill>
                <a:effectLst/>
                <a:latin typeface="Calibri" panose="020F0502020204030204" pitchFamily="34" charset="0"/>
                <a:ea typeface="Calibri" panose="020F0502020204030204" pitchFamily="34" charset="0"/>
              </a:rPr>
              <a:t>GWh</a:t>
            </a:r>
            <a:r>
              <a:rPr lang="lt-LT" sz="1200" dirty="0">
                <a:solidFill>
                  <a:schemeClr val="tx1"/>
                </a:solidFill>
                <a:effectLst/>
                <a:latin typeface="Calibri" panose="020F0502020204030204" pitchFamily="34" charset="0"/>
                <a:ea typeface="Calibri" panose="020F0502020204030204" pitchFamily="34" charset="0"/>
              </a:rPr>
              <a:t> arba elektrolizės instaliuota galia kyla iki 400 MW</a:t>
            </a:r>
            <a:endParaRPr lang="en-US" sz="1200" dirty="0">
              <a:solidFill>
                <a:schemeClr val="tx1"/>
              </a:solidFill>
            </a:endParaRPr>
          </a:p>
        </p:txBody>
      </p:sp>
      <p:sp>
        <p:nvSpPr>
          <p:cNvPr id="105" name="Rectangle 104"/>
          <p:cNvSpPr/>
          <p:nvPr/>
        </p:nvSpPr>
        <p:spPr>
          <a:xfrm>
            <a:off x="1175904" y="1219773"/>
            <a:ext cx="8384049" cy="420564"/>
          </a:xfrm>
          <a:prstGeom prst="rect">
            <a:avLst/>
          </a:prstGeom>
        </p:spPr>
        <p:txBody>
          <a:bodyPr wrap="square">
            <a:spAutoFit/>
          </a:bodyPr>
          <a:lstStyle/>
          <a:p>
            <a:r>
              <a:rPr lang="lt-LT" sz="2133" b="1" dirty="0">
                <a:solidFill>
                  <a:srgbClr val="08B297"/>
                </a:solidFill>
              </a:rPr>
              <a:t>Vandenilio ir AEI plėtra 2021-2026 m. </a:t>
            </a:r>
          </a:p>
        </p:txBody>
      </p:sp>
      <p:sp>
        <p:nvSpPr>
          <p:cNvPr id="85" name="Rectangle 84"/>
          <p:cNvSpPr/>
          <p:nvPr/>
        </p:nvSpPr>
        <p:spPr>
          <a:xfrm>
            <a:off x="736601" y="276229"/>
            <a:ext cx="4901791" cy="502766"/>
          </a:xfrm>
          <a:prstGeom prst="rect">
            <a:avLst/>
          </a:prstGeom>
        </p:spPr>
        <p:txBody>
          <a:bodyPr wrap="none">
            <a:spAutoFit/>
          </a:bodyPr>
          <a:lstStyle/>
          <a:p>
            <a:pPr>
              <a:defRPr/>
            </a:pPr>
            <a:r>
              <a:rPr lang="lt-LT" sz="2667" b="1" dirty="0">
                <a:solidFill>
                  <a:schemeClr val="bg1"/>
                </a:solidFill>
                <a:latin typeface="Foco" panose="020B0504050202020203" pitchFamily="34" charset="-70"/>
              </a:rPr>
              <a:t>PROJEKTO GAIRĖS LAIKO SKALĖJE</a:t>
            </a:r>
            <a:endParaRPr lang="en-US" sz="2667" b="1" dirty="0">
              <a:solidFill>
                <a:schemeClr val="bg1">
                  <a:lumMod val="65000"/>
                </a:schemeClr>
              </a:solidFill>
              <a:latin typeface="Foco" panose="020B0504050202020203" pitchFamily="34" charset="-70"/>
              <a:cs typeface="Arial" panose="020B0604020202020204" pitchFamily="34" charset="0"/>
            </a:endParaRPr>
          </a:p>
        </p:txBody>
      </p:sp>
      <p:sp>
        <p:nvSpPr>
          <p:cNvPr id="91" name="Freeform 99">
            <a:extLst>
              <a:ext uri="{FF2B5EF4-FFF2-40B4-BE49-F238E27FC236}">
                <a16:creationId xmlns:a16="http://schemas.microsoft.com/office/drawing/2014/main" id="{F13A607E-665D-41A9-8B6F-217EB7103AC0}"/>
              </a:ext>
            </a:extLst>
          </p:cNvPr>
          <p:cNvSpPr/>
          <p:nvPr/>
        </p:nvSpPr>
        <p:spPr>
          <a:xfrm>
            <a:off x="5991734" y="2617886"/>
            <a:ext cx="2090848" cy="957355"/>
          </a:xfrm>
          <a:custGeom>
            <a:avLst/>
            <a:gdLst>
              <a:gd name="connsiteX0" fmla="*/ 0 w 1569667"/>
              <a:gd name="connsiteY0" fmla="*/ 156967 h 2981219"/>
              <a:gd name="connsiteX1" fmla="*/ 156967 w 1569667"/>
              <a:gd name="connsiteY1" fmla="*/ 0 h 2981219"/>
              <a:gd name="connsiteX2" fmla="*/ 1412700 w 1569667"/>
              <a:gd name="connsiteY2" fmla="*/ 0 h 2981219"/>
              <a:gd name="connsiteX3" fmla="*/ 1569667 w 1569667"/>
              <a:gd name="connsiteY3" fmla="*/ 156967 h 2981219"/>
              <a:gd name="connsiteX4" fmla="*/ 1569667 w 1569667"/>
              <a:gd name="connsiteY4" fmla="*/ 2824252 h 2981219"/>
              <a:gd name="connsiteX5" fmla="*/ 1412700 w 1569667"/>
              <a:gd name="connsiteY5" fmla="*/ 2981219 h 2981219"/>
              <a:gd name="connsiteX6" fmla="*/ 156967 w 1569667"/>
              <a:gd name="connsiteY6" fmla="*/ 2981219 h 2981219"/>
              <a:gd name="connsiteX7" fmla="*/ 0 w 1569667"/>
              <a:gd name="connsiteY7" fmla="*/ 2824252 h 2981219"/>
              <a:gd name="connsiteX8" fmla="*/ 0 w 1569667"/>
              <a:gd name="connsiteY8" fmla="*/ 156967 h 2981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9667" h="2981219">
                <a:moveTo>
                  <a:pt x="0" y="156967"/>
                </a:moveTo>
                <a:cubicBezTo>
                  <a:pt x="0" y="70277"/>
                  <a:pt x="70277" y="0"/>
                  <a:pt x="156967" y="0"/>
                </a:cubicBezTo>
                <a:lnTo>
                  <a:pt x="1412700" y="0"/>
                </a:lnTo>
                <a:cubicBezTo>
                  <a:pt x="1499390" y="0"/>
                  <a:pt x="1569667" y="70277"/>
                  <a:pt x="1569667" y="156967"/>
                </a:cubicBezTo>
                <a:lnTo>
                  <a:pt x="1569667" y="2824252"/>
                </a:lnTo>
                <a:cubicBezTo>
                  <a:pt x="1569667" y="2910942"/>
                  <a:pt x="1499390" y="2981219"/>
                  <a:pt x="1412700" y="2981219"/>
                </a:cubicBezTo>
                <a:lnTo>
                  <a:pt x="156967" y="2981219"/>
                </a:lnTo>
                <a:cubicBezTo>
                  <a:pt x="70277" y="2981219"/>
                  <a:pt x="0" y="2910942"/>
                  <a:pt x="0" y="2824252"/>
                </a:cubicBezTo>
                <a:lnTo>
                  <a:pt x="0" y="156967"/>
                </a:lnTo>
                <a:close/>
              </a:path>
            </a:pathLst>
          </a:custGeom>
          <a:noFill/>
          <a:ln>
            <a:noFill/>
          </a:ln>
        </p:spPr>
        <p:style>
          <a:lnRef idx="2">
            <a:schemeClr val="accent6">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000" tIns="72000" rIns="72000" bIns="108000" numCol="1" spcCol="1270" anchor="t" anchorCtr="0">
            <a:spAutoFit/>
          </a:bodyPr>
          <a:lstStyle/>
          <a:p>
            <a:pPr marL="0" lvl="1" defTabSz="888978">
              <a:lnSpc>
                <a:spcPct val="90000"/>
              </a:lnSpc>
              <a:spcBef>
                <a:spcPct val="0"/>
              </a:spcBef>
              <a:spcAft>
                <a:spcPct val="15000"/>
              </a:spcAft>
            </a:pPr>
            <a:r>
              <a:rPr lang="lt-LT" sz="1400" dirty="0"/>
              <a:t>Startuoja ES Modernizavimo fondo paramos schema (50 mln. Eur.)</a:t>
            </a:r>
            <a:endParaRPr lang="en-US" sz="1400" dirty="0"/>
          </a:p>
        </p:txBody>
      </p:sp>
      <p:sp>
        <p:nvSpPr>
          <p:cNvPr id="102" name="Oval 101">
            <a:extLst>
              <a:ext uri="{FF2B5EF4-FFF2-40B4-BE49-F238E27FC236}">
                <a16:creationId xmlns:a16="http://schemas.microsoft.com/office/drawing/2014/main" id="{75CABEFC-78D0-4D89-A7D0-7E2624E0CBD4}"/>
              </a:ext>
            </a:extLst>
          </p:cNvPr>
          <p:cNvSpPr/>
          <p:nvPr/>
        </p:nvSpPr>
        <p:spPr>
          <a:xfrm>
            <a:off x="11220684" y="3628697"/>
            <a:ext cx="178164" cy="178164"/>
          </a:xfrm>
          <a:prstGeom prst="ellipse">
            <a:avLst/>
          </a:prstGeom>
          <a:solidFill>
            <a:srgbClr val="BCD6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a:p>
        </p:txBody>
      </p:sp>
      <p:cxnSp>
        <p:nvCxnSpPr>
          <p:cNvPr id="104" name="Straight Connector 103">
            <a:extLst>
              <a:ext uri="{FF2B5EF4-FFF2-40B4-BE49-F238E27FC236}">
                <a16:creationId xmlns:a16="http://schemas.microsoft.com/office/drawing/2014/main" id="{DAD3E007-9E4A-499B-8939-4E7BB0650CF3}"/>
              </a:ext>
            </a:extLst>
          </p:cNvPr>
          <p:cNvCxnSpPr>
            <a:cxnSpLocks/>
          </p:cNvCxnSpPr>
          <p:nvPr/>
        </p:nvCxnSpPr>
        <p:spPr>
          <a:xfrm>
            <a:off x="11309766" y="3799661"/>
            <a:ext cx="0" cy="793865"/>
          </a:xfrm>
          <a:prstGeom prst="line">
            <a:avLst/>
          </a:prstGeom>
          <a:ln w="12700" cap="rnd">
            <a:solidFill>
              <a:srgbClr val="777777"/>
            </a:solidFill>
            <a:prstDash val="sysDot"/>
            <a:round/>
          </a:ln>
        </p:spPr>
        <p:style>
          <a:lnRef idx="1">
            <a:schemeClr val="accent1"/>
          </a:lnRef>
          <a:fillRef idx="0">
            <a:schemeClr val="accent1"/>
          </a:fillRef>
          <a:effectRef idx="0">
            <a:schemeClr val="accent1"/>
          </a:effectRef>
          <a:fontRef idx="minor">
            <a:schemeClr val="tx1"/>
          </a:fontRef>
        </p:style>
      </p:cxnSp>
      <p:sp>
        <p:nvSpPr>
          <p:cNvPr id="106" name="Freeform 100">
            <a:extLst>
              <a:ext uri="{FF2B5EF4-FFF2-40B4-BE49-F238E27FC236}">
                <a16:creationId xmlns:a16="http://schemas.microsoft.com/office/drawing/2014/main" id="{47CA20BD-6412-44CA-AECA-0D8B85253CB2}"/>
              </a:ext>
            </a:extLst>
          </p:cNvPr>
          <p:cNvSpPr/>
          <p:nvPr/>
        </p:nvSpPr>
        <p:spPr>
          <a:xfrm>
            <a:off x="10398067" y="4882086"/>
            <a:ext cx="1181100" cy="1040454"/>
          </a:xfrm>
          <a:custGeom>
            <a:avLst/>
            <a:gdLst>
              <a:gd name="connsiteX0" fmla="*/ 0 w 1569667"/>
              <a:gd name="connsiteY0" fmla="*/ 156967 h 2981219"/>
              <a:gd name="connsiteX1" fmla="*/ 156967 w 1569667"/>
              <a:gd name="connsiteY1" fmla="*/ 0 h 2981219"/>
              <a:gd name="connsiteX2" fmla="*/ 1412700 w 1569667"/>
              <a:gd name="connsiteY2" fmla="*/ 0 h 2981219"/>
              <a:gd name="connsiteX3" fmla="*/ 1569667 w 1569667"/>
              <a:gd name="connsiteY3" fmla="*/ 156967 h 2981219"/>
              <a:gd name="connsiteX4" fmla="*/ 1569667 w 1569667"/>
              <a:gd name="connsiteY4" fmla="*/ 2824252 h 2981219"/>
              <a:gd name="connsiteX5" fmla="*/ 1412700 w 1569667"/>
              <a:gd name="connsiteY5" fmla="*/ 2981219 h 2981219"/>
              <a:gd name="connsiteX6" fmla="*/ 156967 w 1569667"/>
              <a:gd name="connsiteY6" fmla="*/ 2981219 h 2981219"/>
              <a:gd name="connsiteX7" fmla="*/ 0 w 1569667"/>
              <a:gd name="connsiteY7" fmla="*/ 2824252 h 2981219"/>
              <a:gd name="connsiteX8" fmla="*/ 0 w 1569667"/>
              <a:gd name="connsiteY8" fmla="*/ 156967 h 2981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9667" h="2981219">
                <a:moveTo>
                  <a:pt x="0" y="156967"/>
                </a:moveTo>
                <a:cubicBezTo>
                  <a:pt x="0" y="70277"/>
                  <a:pt x="70277" y="0"/>
                  <a:pt x="156967" y="0"/>
                </a:cubicBezTo>
                <a:lnTo>
                  <a:pt x="1412700" y="0"/>
                </a:lnTo>
                <a:cubicBezTo>
                  <a:pt x="1499390" y="0"/>
                  <a:pt x="1569667" y="70277"/>
                  <a:pt x="1569667" y="156967"/>
                </a:cubicBezTo>
                <a:lnTo>
                  <a:pt x="1569667" y="2824252"/>
                </a:lnTo>
                <a:cubicBezTo>
                  <a:pt x="1569667" y="2910942"/>
                  <a:pt x="1499390" y="2981219"/>
                  <a:pt x="1412700" y="2981219"/>
                </a:cubicBezTo>
                <a:lnTo>
                  <a:pt x="156967" y="2981219"/>
                </a:lnTo>
                <a:cubicBezTo>
                  <a:pt x="70277" y="2981219"/>
                  <a:pt x="0" y="2910942"/>
                  <a:pt x="0" y="2824252"/>
                </a:cubicBezTo>
                <a:lnTo>
                  <a:pt x="0" y="156967"/>
                </a:lnTo>
                <a:close/>
              </a:path>
            </a:pathLst>
          </a:custGeom>
          <a:noFill/>
          <a:ln>
            <a:noFill/>
          </a:ln>
        </p:spPr>
        <p:style>
          <a:lnRef idx="2">
            <a:schemeClr val="accent6">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000" tIns="72000" rIns="72000" bIns="108000" numCol="1" spcCol="1270" anchor="t" anchorCtr="0">
            <a:spAutoFit/>
          </a:bodyPr>
          <a:lstStyle/>
          <a:p>
            <a:pPr marL="0" lvl="1" defTabSz="888978">
              <a:lnSpc>
                <a:spcPct val="90000"/>
              </a:lnSpc>
              <a:spcBef>
                <a:spcPct val="0"/>
              </a:spcBef>
              <a:spcAft>
                <a:spcPct val="15000"/>
              </a:spcAft>
            </a:pPr>
            <a:r>
              <a:rPr lang="en-US" sz="1200" dirty="0"/>
              <a:t>AEI</a:t>
            </a:r>
            <a:endParaRPr lang="lt-LT" sz="1200" dirty="0"/>
          </a:p>
          <a:p>
            <a:pPr marL="0" lvl="1" defTabSz="888978">
              <a:lnSpc>
                <a:spcPct val="90000"/>
              </a:lnSpc>
              <a:spcBef>
                <a:spcPct val="0"/>
              </a:spcBef>
              <a:spcAft>
                <a:spcPct val="15000"/>
              </a:spcAft>
            </a:pPr>
            <a:r>
              <a:rPr lang="en-US" sz="1200" dirty="0" err="1"/>
              <a:t>gamyba</a:t>
            </a:r>
            <a:r>
              <a:rPr lang="en-US" sz="1200" dirty="0"/>
              <a:t> </a:t>
            </a:r>
            <a:r>
              <a:rPr lang="en-US" sz="1200" dirty="0">
                <a:solidFill>
                  <a:srgbClr val="FF0000"/>
                </a:solidFill>
              </a:rPr>
              <a:t>13,58</a:t>
            </a:r>
            <a:r>
              <a:rPr lang="en-US" sz="1200" dirty="0"/>
              <a:t> </a:t>
            </a:r>
            <a:r>
              <a:rPr lang="en-US" sz="1200" dirty="0" err="1"/>
              <a:t>TWh</a:t>
            </a:r>
            <a:r>
              <a:rPr lang="en-US" sz="1200" dirty="0"/>
              <a:t> </a:t>
            </a:r>
            <a:r>
              <a:rPr lang="en-US" sz="1200" dirty="0" err="1"/>
              <a:t>naudojimas</a:t>
            </a:r>
            <a:r>
              <a:rPr lang="en-US" sz="1200" dirty="0"/>
              <a:t> </a:t>
            </a:r>
            <a:r>
              <a:rPr lang="en-US" sz="1200" dirty="0">
                <a:solidFill>
                  <a:schemeClr val="accent6"/>
                </a:solidFill>
              </a:rPr>
              <a:t>1</a:t>
            </a:r>
            <a:r>
              <a:rPr lang="lt-LT" sz="1200" dirty="0">
                <a:solidFill>
                  <a:schemeClr val="accent6"/>
                </a:solidFill>
              </a:rPr>
              <a:t>6</a:t>
            </a:r>
            <a:r>
              <a:rPr lang="en-US" sz="1200" dirty="0">
                <a:solidFill>
                  <a:schemeClr val="accent6"/>
                </a:solidFill>
              </a:rPr>
              <a:t>,</a:t>
            </a:r>
            <a:r>
              <a:rPr lang="lt-LT" sz="1200" dirty="0">
                <a:solidFill>
                  <a:schemeClr val="accent6"/>
                </a:solidFill>
              </a:rPr>
              <a:t>14</a:t>
            </a:r>
            <a:r>
              <a:rPr lang="en-US" sz="1200" dirty="0">
                <a:solidFill>
                  <a:srgbClr val="FF0000"/>
                </a:solidFill>
              </a:rPr>
              <a:t> </a:t>
            </a:r>
            <a:r>
              <a:rPr lang="en-US" sz="1200" dirty="0" err="1"/>
              <a:t>TWh</a:t>
            </a:r>
            <a:endParaRPr lang="lt-LT" sz="1200" dirty="0"/>
          </a:p>
        </p:txBody>
      </p:sp>
      <p:sp>
        <p:nvSpPr>
          <p:cNvPr id="107" name="Freeform 35">
            <a:extLst>
              <a:ext uri="{FF2B5EF4-FFF2-40B4-BE49-F238E27FC236}">
                <a16:creationId xmlns:a16="http://schemas.microsoft.com/office/drawing/2014/main" id="{C39B3BDD-F5F7-4977-B25F-000D6CA1E54C}"/>
              </a:ext>
            </a:extLst>
          </p:cNvPr>
          <p:cNvSpPr/>
          <p:nvPr/>
        </p:nvSpPr>
        <p:spPr>
          <a:xfrm>
            <a:off x="11002862" y="3325581"/>
            <a:ext cx="1389069" cy="325604"/>
          </a:xfrm>
          <a:custGeom>
            <a:avLst/>
            <a:gdLst>
              <a:gd name="connsiteX0" fmla="*/ 0 w 1168324"/>
              <a:gd name="connsiteY0" fmla="*/ 21600 h 216000"/>
              <a:gd name="connsiteX1" fmla="*/ 21600 w 1168324"/>
              <a:gd name="connsiteY1" fmla="*/ 0 h 216000"/>
              <a:gd name="connsiteX2" fmla="*/ 1146724 w 1168324"/>
              <a:gd name="connsiteY2" fmla="*/ 0 h 216000"/>
              <a:gd name="connsiteX3" fmla="*/ 1168324 w 1168324"/>
              <a:gd name="connsiteY3" fmla="*/ 21600 h 216000"/>
              <a:gd name="connsiteX4" fmla="*/ 1168324 w 1168324"/>
              <a:gd name="connsiteY4" fmla="*/ 194400 h 216000"/>
              <a:gd name="connsiteX5" fmla="*/ 1146724 w 1168324"/>
              <a:gd name="connsiteY5" fmla="*/ 216000 h 216000"/>
              <a:gd name="connsiteX6" fmla="*/ 21600 w 1168324"/>
              <a:gd name="connsiteY6" fmla="*/ 216000 h 216000"/>
              <a:gd name="connsiteX7" fmla="*/ 0 w 1168324"/>
              <a:gd name="connsiteY7" fmla="*/ 194400 h 216000"/>
              <a:gd name="connsiteX8" fmla="*/ 0 w 1168324"/>
              <a:gd name="connsiteY8" fmla="*/ 21600 h 2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68324" h="216000">
                <a:moveTo>
                  <a:pt x="0" y="21600"/>
                </a:moveTo>
                <a:cubicBezTo>
                  <a:pt x="0" y="9671"/>
                  <a:pt x="9671" y="0"/>
                  <a:pt x="21600" y="0"/>
                </a:cubicBezTo>
                <a:lnTo>
                  <a:pt x="1146724" y="0"/>
                </a:lnTo>
                <a:cubicBezTo>
                  <a:pt x="1158653" y="0"/>
                  <a:pt x="1168324" y="9671"/>
                  <a:pt x="1168324" y="21600"/>
                </a:cubicBezTo>
                <a:lnTo>
                  <a:pt x="1168324" y="194400"/>
                </a:lnTo>
                <a:cubicBezTo>
                  <a:pt x="1168324" y="206329"/>
                  <a:pt x="1158653" y="216000"/>
                  <a:pt x="1146724" y="216000"/>
                </a:cubicBezTo>
                <a:lnTo>
                  <a:pt x="21600" y="216000"/>
                </a:lnTo>
                <a:cubicBezTo>
                  <a:pt x="9671" y="216000"/>
                  <a:pt x="0" y="206329"/>
                  <a:pt x="0" y="194400"/>
                </a:cubicBezTo>
                <a:lnTo>
                  <a:pt x="0" y="21600"/>
                </a:lnTo>
                <a:close/>
              </a:path>
            </a:pathLst>
          </a:custGeom>
          <a:noFill/>
          <a:ln>
            <a:noFill/>
          </a:ln>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35560" tIns="35560" rIns="35560" bIns="91051" numCol="1" spcCol="1270" anchor="t" anchorCtr="0">
            <a:noAutofit/>
          </a:bodyPr>
          <a:lstStyle/>
          <a:p>
            <a:pPr algn="ctr" defTabSz="222245">
              <a:lnSpc>
                <a:spcPct val="90000"/>
              </a:lnSpc>
              <a:spcBef>
                <a:spcPct val="0"/>
              </a:spcBef>
              <a:spcAft>
                <a:spcPct val="35000"/>
              </a:spcAft>
            </a:pPr>
            <a:r>
              <a:rPr lang="lt-LT" sz="1600" b="1" dirty="0">
                <a:solidFill>
                  <a:srgbClr val="BCD631"/>
                </a:solidFill>
              </a:rPr>
              <a:t>20</a:t>
            </a:r>
            <a:r>
              <a:rPr lang="en-US" sz="1600" b="1" dirty="0">
                <a:solidFill>
                  <a:srgbClr val="BCD631"/>
                </a:solidFill>
              </a:rPr>
              <a:t>30 </a:t>
            </a:r>
          </a:p>
        </p:txBody>
      </p:sp>
      <p:sp>
        <p:nvSpPr>
          <p:cNvPr id="108" name="Oval 107">
            <a:extLst>
              <a:ext uri="{FF2B5EF4-FFF2-40B4-BE49-F238E27FC236}">
                <a16:creationId xmlns:a16="http://schemas.microsoft.com/office/drawing/2014/main" id="{FD9A6870-A8FC-4132-B20F-3102B2B01BC7}"/>
              </a:ext>
            </a:extLst>
          </p:cNvPr>
          <p:cNvSpPr/>
          <p:nvPr/>
        </p:nvSpPr>
        <p:spPr>
          <a:xfrm>
            <a:off x="10995609" y="4089151"/>
            <a:ext cx="676769" cy="676769"/>
          </a:xfrm>
          <a:prstGeom prst="ellipse">
            <a:avLst/>
          </a:prstGeom>
          <a:solidFill>
            <a:srgbClr val="08B2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dirty="0"/>
          </a:p>
        </p:txBody>
      </p:sp>
    </p:spTree>
    <p:extLst>
      <p:ext uri="{BB962C8B-B14F-4D97-AF65-F5344CB8AC3E}">
        <p14:creationId xmlns:p14="http://schemas.microsoft.com/office/powerpoint/2010/main" val="1237311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9D0427A-C225-4FAA-B2D5-43E571D2FB23}"/>
              </a:ext>
            </a:extLst>
          </p:cNvPr>
          <p:cNvSpPr txBox="1"/>
          <p:nvPr/>
        </p:nvSpPr>
        <p:spPr>
          <a:xfrm>
            <a:off x="1013842" y="252314"/>
            <a:ext cx="11473544" cy="461665"/>
          </a:xfrm>
          <a:prstGeom prst="rect">
            <a:avLst/>
          </a:prstGeom>
          <a:noFill/>
        </p:spPr>
        <p:txBody>
          <a:bodyPr wrap="square" rtlCol="0">
            <a:spAutoFit/>
          </a:bodyPr>
          <a:lstStyle/>
          <a:p>
            <a:r>
              <a:rPr lang="lt-LT" sz="2400" b="1" dirty="0">
                <a:solidFill>
                  <a:schemeClr val="bg1"/>
                </a:solidFill>
                <a:latin typeface="Foco" panose="020B0504050202020203" pitchFamily="34" charset="-70"/>
                <a:cs typeface="Arial" panose="020B0604020202020204" pitchFamily="34" charset="0"/>
              </a:rPr>
              <a:t>H2 STUDIJOS RENGIMO PLANAS</a:t>
            </a:r>
            <a:r>
              <a:rPr lang="en-US" sz="2400" b="1" dirty="0">
                <a:solidFill>
                  <a:schemeClr val="bg1"/>
                </a:solidFill>
                <a:latin typeface="Foco" panose="020B0504050202020203" pitchFamily="34" charset="-70"/>
                <a:cs typeface="Arial" panose="020B0604020202020204" pitchFamily="34" charset="0"/>
              </a:rPr>
              <a:t> (I </a:t>
            </a:r>
            <a:r>
              <a:rPr lang="en-US" sz="2400" b="1" dirty="0" err="1">
                <a:solidFill>
                  <a:schemeClr val="bg1"/>
                </a:solidFill>
                <a:latin typeface="Foco" panose="020B0504050202020203" pitchFamily="34" charset="-70"/>
                <a:cs typeface="Arial" panose="020B0604020202020204" pitchFamily="34" charset="0"/>
              </a:rPr>
              <a:t>gair</a:t>
            </a:r>
            <a:r>
              <a:rPr lang="lt-LT" sz="2400" b="1" dirty="0">
                <a:solidFill>
                  <a:schemeClr val="bg1"/>
                </a:solidFill>
                <a:latin typeface="Foco" panose="020B0504050202020203" pitchFamily="34" charset="-70"/>
                <a:cs typeface="Arial" panose="020B0604020202020204" pitchFamily="34" charset="0"/>
              </a:rPr>
              <a:t>ė)</a:t>
            </a:r>
          </a:p>
        </p:txBody>
      </p:sp>
      <p:graphicFrame>
        <p:nvGraphicFramePr>
          <p:cNvPr id="12" name="Content Placeholder 11">
            <a:extLst>
              <a:ext uri="{FF2B5EF4-FFF2-40B4-BE49-F238E27FC236}">
                <a16:creationId xmlns:a16="http://schemas.microsoft.com/office/drawing/2014/main" id="{5F3F0C41-C555-4587-AC48-DFCD4D9F29ED}"/>
              </a:ext>
            </a:extLst>
          </p:cNvPr>
          <p:cNvGraphicFramePr>
            <a:graphicFrameLocks noGrp="1"/>
          </p:cNvGraphicFramePr>
          <p:nvPr>
            <p:ph idx="1"/>
            <p:extLst>
              <p:ext uri="{D42A27DB-BD31-4B8C-83A1-F6EECF244321}">
                <p14:modId xmlns:p14="http://schemas.microsoft.com/office/powerpoint/2010/main" val="694572441"/>
              </p:ext>
            </p:extLst>
          </p:nvPr>
        </p:nvGraphicFramePr>
        <p:xfrm>
          <a:off x="863600" y="1238520"/>
          <a:ext cx="3203074" cy="52104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3" name="Diagram 12">
            <a:extLst>
              <a:ext uri="{FF2B5EF4-FFF2-40B4-BE49-F238E27FC236}">
                <a16:creationId xmlns:a16="http://schemas.microsoft.com/office/drawing/2014/main" id="{F06B7025-7B64-4F93-B873-77C008056336}"/>
              </a:ext>
            </a:extLst>
          </p:cNvPr>
          <p:cNvGraphicFramePr/>
          <p:nvPr>
            <p:extLst>
              <p:ext uri="{D42A27DB-BD31-4B8C-83A1-F6EECF244321}">
                <p14:modId xmlns:p14="http://schemas.microsoft.com/office/powerpoint/2010/main" val="2650841213"/>
              </p:ext>
            </p:extLst>
          </p:nvPr>
        </p:nvGraphicFramePr>
        <p:xfrm>
          <a:off x="4588042" y="1238520"/>
          <a:ext cx="3477127" cy="521040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4" name="Diagram 13">
            <a:extLst>
              <a:ext uri="{FF2B5EF4-FFF2-40B4-BE49-F238E27FC236}">
                <a16:creationId xmlns:a16="http://schemas.microsoft.com/office/drawing/2014/main" id="{C4817088-19E8-435F-B5F8-6EC350AC1606}"/>
              </a:ext>
            </a:extLst>
          </p:cNvPr>
          <p:cNvGraphicFramePr/>
          <p:nvPr>
            <p:extLst>
              <p:ext uri="{D42A27DB-BD31-4B8C-83A1-F6EECF244321}">
                <p14:modId xmlns:p14="http://schemas.microsoft.com/office/powerpoint/2010/main" val="1283883867"/>
              </p:ext>
            </p:extLst>
          </p:nvPr>
        </p:nvGraphicFramePr>
        <p:xfrm>
          <a:off x="8586537" y="1238520"/>
          <a:ext cx="3477127" cy="5210406"/>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924698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6C82C8D9-76C1-40D6-A86B-477EA425F5B2}"/>
              </a:ext>
            </a:extLst>
          </p:cNvPr>
          <p:cNvSpPr txBox="1"/>
          <p:nvPr/>
        </p:nvSpPr>
        <p:spPr>
          <a:xfrm>
            <a:off x="3992380" y="6440662"/>
            <a:ext cx="8016615" cy="246221"/>
          </a:xfrm>
          <a:prstGeom prst="rect">
            <a:avLst/>
          </a:prstGeom>
          <a:noFill/>
        </p:spPr>
        <p:txBody>
          <a:bodyPr wrap="square">
            <a:spAutoFit/>
          </a:bodyPr>
          <a:lstStyle/>
          <a:p>
            <a:r>
              <a:rPr lang="lt-LT" sz="1000" b="0" i="1" u="none" strike="noStrike" baseline="0" dirty="0">
                <a:solidFill>
                  <a:srgbClr val="000000"/>
                </a:solidFill>
                <a:latin typeface="Arial" panose="020B0604020202020204" pitchFamily="34" charset="0"/>
              </a:rPr>
              <a:t>Šaltinis. LEA</a:t>
            </a:r>
            <a:r>
              <a:rPr lang="en-US" sz="1000" b="0" i="1" u="none" strike="noStrike" baseline="0" dirty="0">
                <a:solidFill>
                  <a:srgbClr val="000000"/>
                </a:solidFill>
                <a:latin typeface="Arial" panose="020B0604020202020204" pitchFamily="34" charset="0"/>
              </a:rPr>
              <a:t>, 202</a:t>
            </a:r>
            <a:r>
              <a:rPr lang="lt-LT" sz="1000" b="0" i="1" u="none" strike="noStrike" baseline="0" dirty="0">
                <a:solidFill>
                  <a:srgbClr val="000000"/>
                </a:solidFill>
                <a:latin typeface="Arial" panose="020B0604020202020204" pitchFamily="34" charset="0"/>
              </a:rPr>
              <a:t>1</a:t>
            </a:r>
            <a:endParaRPr lang="lt-LT" sz="1000" dirty="0"/>
          </a:p>
        </p:txBody>
      </p:sp>
      <p:pic>
        <p:nvPicPr>
          <p:cNvPr id="5" name="Content Placeholder 4" descr="Graphical user interface&#10;&#10;Description automatically generated">
            <a:extLst>
              <a:ext uri="{FF2B5EF4-FFF2-40B4-BE49-F238E27FC236}">
                <a16:creationId xmlns:a16="http://schemas.microsoft.com/office/drawing/2014/main" id="{A455135D-8CAB-4A68-A4CE-E963A3B71871}"/>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63600" y="782595"/>
            <a:ext cx="10002108" cy="5658067"/>
          </a:xfrm>
        </p:spPr>
      </p:pic>
    </p:spTree>
    <p:extLst>
      <p:ext uri="{BB962C8B-B14F-4D97-AF65-F5344CB8AC3E}">
        <p14:creationId xmlns:p14="http://schemas.microsoft.com/office/powerpoint/2010/main" val="77231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9D0427A-C225-4FAA-B2D5-43E571D2FB23}"/>
              </a:ext>
            </a:extLst>
          </p:cNvPr>
          <p:cNvSpPr txBox="1"/>
          <p:nvPr/>
        </p:nvSpPr>
        <p:spPr>
          <a:xfrm>
            <a:off x="587829" y="227894"/>
            <a:ext cx="11604171" cy="430887"/>
          </a:xfrm>
          <a:prstGeom prst="rect">
            <a:avLst/>
          </a:prstGeom>
          <a:noFill/>
        </p:spPr>
        <p:txBody>
          <a:bodyPr wrap="square" rtlCol="0">
            <a:spAutoFit/>
          </a:bodyPr>
          <a:lstStyle/>
          <a:p>
            <a:r>
              <a:rPr lang="lt-LT" sz="2200" b="1" dirty="0">
                <a:solidFill>
                  <a:schemeClr val="bg1"/>
                </a:solidFill>
                <a:latin typeface="Foco" panose="020B0504050202020203" pitchFamily="34" charset="-70"/>
                <a:cs typeface="Arial" panose="020B0604020202020204" pitchFamily="34" charset="0"/>
              </a:rPr>
              <a:t>ŽALIOJO VANDENILIO GAMYBA (RRF PRIEMONĖ VI GAIRĖ)</a:t>
            </a:r>
          </a:p>
        </p:txBody>
      </p:sp>
      <p:graphicFrame>
        <p:nvGraphicFramePr>
          <p:cNvPr id="6" name="Content Placeholder 5">
            <a:extLst>
              <a:ext uri="{FF2B5EF4-FFF2-40B4-BE49-F238E27FC236}">
                <a16:creationId xmlns:a16="http://schemas.microsoft.com/office/drawing/2014/main" id="{47BC42D0-2457-4DDF-ACF0-82F46D134EB6}"/>
              </a:ext>
            </a:extLst>
          </p:cNvPr>
          <p:cNvGraphicFramePr>
            <a:graphicFrameLocks noGrp="1"/>
          </p:cNvGraphicFramePr>
          <p:nvPr>
            <p:ph idx="1"/>
            <p:extLst>
              <p:ext uri="{D42A27DB-BD31-4B8C-83A1-F6EECF244321}">
                <p14:modId xmlns:p14="http://schemas.microsoft.com/office/powerpoint/2010/main" val="2445951167"/>
              </p:ext>
            </p:extLst>
          </p:nvPr>
        </p:nvGraphicFramePr>
        <p:xfrm>
          <a:off x="863600" y="1293813"/>
          <a:ext cx="10298670" cy="50328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CA297478-3FFC-4129-BAFC-F948B19E0A7B}"/>
              </a:ext>
            </a:extLst>
          </p:cNvPr>
          <p:cNvSpPr txBox="1"/>
          <p:nvPr/>
        </p:nvSpPr>
        <p:spPr>
          <a:xfrm>
            <a:off x="8402594" y="5102522"/>
            <a:ext cx="1482811" cy="923330"/>
          </a:xfrm>
          <a:prstGeom prst="rect">
            <a:avLst/>
          </a:prstGeom>
          <a:noFill/>
        </p:spPr>
        <p:txBody>
          <a:bodyPr wrap="square" rtlCol="0">
            <a:spAutoFit/>
          </a:bodyPr>
          <a:lstStyle/>
          <a:p>
            <a:pPr algn="ctr"/>
            <a:r>
              <a:rPr lang="lt-LT"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Galutinis</a:t>
            </a:r>
            <a:r>
              <a:rPr lang="lt-LT"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MP teikimas CPVA</a:t>
            </a:r>
          </a:p>
          <a:p>
            <a:pPr algn="ctr"/>
            <a:r>
              <a:rPr lang="lt-LT"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2026-03-10</a:t>
            </a:r>
            <a:r>
              <a:rPr lang="lt-LT"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a:t>
            </a:r>
            <a:r>
              <a:rPr lang="lt-LT"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2026-04-20</a:t>
            </a:r>
            <a:endParaRPr lang="lt-LT" sz="1200" dirty="0">
              <a:solidFill>
                <a:schemeClr val="bg1"/>
              </a:solidFill>
            </a:endParaRPr>
          </a:p>
        </p:txBody>
      </p:sp>
    </p:spTree>
    <p:extLst>
      <p:ext uri="{BB962C8B-B14F-4D97-AF65-F5344CB8AC3E}">
        <p14:creationId xmlns:p14="http://schemas.microsoft.com/office/powerpoint/2010/main" val="1605552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863999" y="1294226"/>
            <a:ext cx="7313349" cy="4937203"/>
          </a:xfrm>
        </p:spPr>
        <p:txBody>
          <a:bodyPr/>
          <a:lstStyle/>
          <a:p>
            <a:pPr marL="380990" indent="-380990">
              <a:buClr>
                <a:srgbClr val="F36B21"/>
              </a:buClr>
            </a:pPr>
            <a:endParaRPr lang="lt-LT" sz="1800" b="1" dirty="0">
              <a:solidFill>
                <a:schemeClr val="tx1"/>
              </a:solidFill>
              <a:latin typeface="+mj-lt"/>
            </a:endParaRPr>
          </a:p>
          <a:p>
            <a:pPr marL="380990" indent="-380990">
              <a:buClr>
                <a:srgbClr val="F36B21"/>
              </a:buClr>
            </a:pPr>
            <a:endParaRPr lang="lt-LT" sz="1800" b="1" dirty="0">
              <a:latin typeface="+mj-lt"/>
            </a:endParaRPr>
          </a:p>
          <a:p>
            <a:pPr marL="380990" indent="-380990">
              <a:buClr>
                <a:srgbClr val="F36B21"/>
              </a:buClr>
            </a:pPr>
            <a:r>
              <a:rPr lang="lt-LT" sz="1800" b="1" dirty="0">
                <a:solidFill>
                  <a:schemeClr val="tx1"/>
                </a:solidFill>
                <a:latin typeface="+mj-lt"/>
              </a:rPr>
              <a:t>Nacionaliniame energetikos ir klimato srities (NEKS) veiksmų plane </a:t>
            </a:r>
            <a:r>
              <a:rPr lang="lt-LT" sz="1800" dirty="0">
                <a:solidFill>
                  <a:schemeClr val="tx1"/>
                </a:solidFill>
                <a:latin typeface="+mj-lt"/>
              </a:rPr>
              <a:t>vandenilio panaudojimas energetikoje, pramonėje ir transporte yra įvardijamas kaip perspektyvi sritis.</a:t>
            </a:r>
          </a:p>
          <a:p>
            <a:pPr marL="380990" indent="-380990">
              <a:buClr>
                <a:srgbClr val="F36B21"/>
              </a:buClr>
            </a:pPr>
            <a:r>
              <a:rPr lang="lt-LT" sz="1800" dirty="0">
                <a:solidFill>
                  <a:schemeClr val="tx1"/>
                </a:solidFill>
                <a:latin typeface="+mj-lt"/>
              </a:rPr>
              <a:t>2020 m. rugsėjį patvirtintas </a:t>
            </a:r>
            <a:r>
              <a:rPr lang="lt-LT" sz="1800" b="1" dirty="0">
                <a:solidFill>
                  <a:schemeClr val="tx1"/>
                </a:solidFill>
                <a:latin typeface="+mj-lt"/>
              </a:rPr>
              <a:t>Lietuvos energetikos srities inovacijų ekosistemos sustiprinimo veiksmų planas</a:t>
            </a:r>
            <a:r>
              <a:rPr lang="lt-LT" sz="1800" dirty="0">
                <a:solidFill>
                  <a:schemeClr val="tx1"/>
                </a:solidFill>
                <a:latin typeface="+mj-lt"/>
              </a:rPr>
              <a:t> – 3 priemonės susijusios su vandeniliu. </a:t>
            </a:r>
          </a:p>
          <a:p>
            <a:pPr marL="380990" indent="-380990">
              <a:buClr>
                <a:srgbClr val="F36B21"/>
              </a:buClr>
            </a:pPr>
            <a:r>
              <a:rPr lang="lt-LT" sz="1800" dirty="0">
                <a:solidFill>
                  <a:schemeClr val="tx1"/>
                </a:solidFill>
                <a:latin typeface="+mj-lt"/>
              </a:rPr>
              <a:t>2020 m. lapkričio 30 d. įsteigta </a:t>
            </a:r>
            <a:r>
              <a:rPr lang="lt-LT" sz="1800" b="1" dirty="0">
                <a:solidFill>
                  <a:schemeClr val="tx1"/>
                </a:solidFill>
                <a:latin typeface="+mj-lt"/>
              </a:rPr>
              <a:t>Lietuvos vandenilio platforma. </a:t>
            </a:r>
            <a:r>
              <a:rPr lang="lt-LT" sz="1800" dirty="0">
                <a:solidFill>
                  <a:schemeClr val="tx1"/>
                </a:solidFill>
                <a:latin typeface="+mj-lt"/>
              </a:rPr>
              <a:t>Tikslas – parengti ilgalaikę vandenilio strategiją ar gaires ir pasiekti vandenilio technologijų proveržį Lietuvoje. </a:t>
            </a:r>
          </a:p>
          <a:p>
            <a:pPr marL="380990" indent="-380990">
              <a:buClr>
                <a:srgbClr val="F36B21"/>
              </a:buClr>
            </a:pPr>
            <a:r>
              <a:rPr lang="lt-LT" sz="1800" dirty="0">
                <a:solidFill>
                  <a:schemeClr val="tx1"/>
                </a:solidFill>
                <a:latin typeface="+mj-lt"/>
              </a:rPr>
              <a:t>2020 m. </a:t>
            </a:r>
            <a:r>
              <a:rPr lang="lt-LT" sz="1800" dirty="0" err="1">
                <a:solidFill>
                  <a:schemeClr val="tx1"/>
                </a:solidFill>
                <a:latin typeface="+mj-lt"/>
              </a:rPr>
              <a:t>pab</a:t>
            </a:r>
            <a:r>
              <a:rPr lang="lt-LT" sz="1800" dirty="0">
                <a:solidFill>
                  <a:schemeClr val="tx1"/>
                </a:solidFill>
                <a:latin typeface="+mj-lt"/>
              </a:rPr>
              <a:t>. gauti </a:t>
            </a:r>
            <a:r>
              <a:rPr lang="lt-LT" sz="1800" b="1" dirty="0">
                <a:solidFill>
                  <a:schemeClr val="tx1"/>
                </a:solidFill>
                <a:latin typeface="+mj-lt"/>
              </a:rPr>
              <a:t>studijos „Raida 2050“ rezultatai</a:t>
            </a:r>
            <a:r>
              <a:rPr lang="lt-LT" sz="1800" dirty="0">
                <a:solidFill>
                  <a:schemeClr val="tx1"/>
                </a:solidFill>
                <a:latin typeface="+mj-lt"/>
              </a:rPr>
              <a:t>.</a:t>
            </a:r>
          </a:p>
          <a:p>
            <a:pPr marL="380990" indent="-380990">
              <a:buClr>
                <a:srgbClr val="F36B21"/>
              </a:buClr>
            </a:pPr>
            <a:r>
              <a:rPr lang="lt-LT" sz="1800" b="1" dirty="0">
                <a:solidFill>
                  <a:schemeClr val="tx1"/>
                </a:solidFill>
                <a:latin typeface="+mj-lt"/>
              </a:rPr>
              <a:t>Alternatyviųjų degalų įstatymas</a:t>
            </a:r>
            <a:r>
              <a:rPr lang="lt-LT" sz="1800" dirty="0">
                <a:solidFill>
                  <a:schemeClr val="tx1"/>
                </a:solidFill>
                <a:latin typeface="+mj-lt"/>
              </a:rPr>
              <a:t>, kuriame numatoma, kad 2030 m. </a:t>
            </a:r>
            <a:r>
              <a:rPr lang="lt-LT" sz="1800" dirty="0" err="1">
                <a:solidFill>
                  <a:schemeClr val="tx1"/>
                </a:solidFill>
                <a:latin typeface="+mj-lt"/>
              </a:rPr>
              <a:t>biometano</a:t>
            </a:r>
            <a:r>
              <a:rPr lang="lt-LT" sz="1800" dirty="0">
                <a:solidFill>
                  <a:schemeClr val="tx1"/>
                </a:solidFill>
                <a:latin typeface="+mj-lt"/>
              </a:rPr>
              <a:t> ir „žaliojo“ vandenilio vartojimas, palyginti su galutiniu transporto sektoriaus energijos suvartojimu, pasiektų bent 5 proc.</a:t>
            </a:r>
          </a:p>
          <a:p>
            <a:pPr marL="380990" indent="-380990">
              <a:buClr>
                <a:srgbClr val="F36B21"/>
              </a:buClr>
            </a:pPr>
            <a:r>
              <a:rPr lang="lt-LT" sz="1800" dirty="0">
                <a:solidFill>
                  <a:schemeClr val="tx1"/>
                </a:solidFill>
                <a:latin typeface="+mj-lt"/>
              </a:rPr>
              <a:t>Gamtinių dujų kokybės reikalavimų pakeitimai, numatantys, kad </a:t>
            </a:r>
            <a:r>
              <a:rPr lang="lt-LT" sz="1800" b="1" dirty="0">
                <a:solidFill>
                  <a:schemeClr val="tx1"/>
                </a:solidFill>
                <a:latin typeface="+mj-lt"/>
              </a:rPr>
              <a:t>vandenilis galės būti tiekiamas į gamtinių dujų perdavimo ir skirstymo sistemas</a:t>
            </a:r>
            <a:r>
              <a:rPr lang="lt-LT" sz="1800" dirty="0">
                <a:solidFill>
                  <a:schemeClr val="tx1"/>
                </a:solidFill>
                <a:latin typeface="+mj-lt"/>
              </a:rPr>
              <a:t>.</a:t>
            </a:r>
          </a:p>
          <a:p>
            <a:pPr marL="380990" indent="-380990">
              <a:buClr>
                <a:srgbClr val="F36B21"/>
              </a:buClr>
            </a:pPr>
            <a:endParaRPr lang="lt-LT" sz="1867" dirty="0">
              <a:latin typeface="+mj-lt"/>
            </a:endParaRPr>
          </a:p>
          <a:p>
            <a:pPr marL="380990" indent="-380990">
              <a:lnSpc>
                <a:spcPts val="2000"/>
              </a:lnSpc>
              <a:buClr>
                <a:srgbClr val="08B297"/>
              </a:buClr>
            </a:pPr>
            <a:endParaRPr lang="lt-LT" sz="1867" dirty="0">
              <a:latin typeface="Foco Light" panose="020B0304050202020203" pitchFamily="34" charset="-70"/>
            </a:endParaRPr>
          </a:p>
        </p:txBody>
      </p:sp>
      <p:sp>
        <p:nvSpPr>
          <p:cNvPr id="4" name="Rectangle 3"/>
          <p:cNvSpPr/>
          <p:nvPr/>
        </p:nvSpPr>
        <p:spPr>
          <a:xfrm>
            <a:off x="736602" y="276229"/>
            <a:ext cx="8462638" cy="502766"/>
          </a:xfrm>
          <a:prstGeom prst="rect">
            <a:avLst/>
          </a:prstGeom>
        </p:spPr>
        <p:txBody>
          <a:bodyPr wrap="none">
            <a:spAutoFit/>
          </a:bodyPr>
          <a:lstStyle/>
          <a:p>
            <a:pPr defTabSz="457189">
              <a:defRPr/>
            </a:pPr>
            <a:r>
              <a:rPr lang="lt-LT" sz="2667" b="1" dirty="0">
                <a:solidFill>
                  <a:srgbClr val="FFFFFF"/>
                </a:solidFill>
                <a:latin typeface="Foco" panose="020B0504050202020203" pitchFamily="34" charset="-70"/>
                <a:cs typeface="Arial" panose="020B0604020202020204" pitchFamily="34" charset="0"/>
              </a:rPr>
              <a:t>VANDENILIS LIETUVOJE – PIRMIEJI KONKRETŪS ŽINGSNIAI </a:t>
            </a:r>
            <a:endParaRPr lang="en-US" sz="2667" b="1" dirty="0">
              <a:solidFill>
                <a:srgbClr val="FFFFFF"/>
              </a:solidFill>
              <a:latin typeface="Foco" panose="020B0504050202020203" pitchFamily="34" charset="-70"/>
              <a:cs typeface="Arial" panose="020B0604020202020204" pitchFamily="34" charset="0"/>
            </a:endParaRPr>
          </a:p>
        </p:txBody>
      </p:sp>
      <p:graphicFrame>
        <p:nvGraphicFramePr>
          <p:cNvPr id="9" name="Chart 8">
            <a:extLst>
              <a:ext uri="{FF2B5EF4-FFF2-40B4-BE49-F238E27FC236}">
                <a16:creationId xmlns:a16="http://schemas.microsoft.com/office/drawing/2014/main" id="{4837E283-DB70-4F6D-BF37-2FECDE1757E4}"/>
              </a:ext>
            </a:extLst>
          </p:cNvPr>
          <p:cNvGraphicFramePr/>
          <p:nvPr>
            <p:extLst>
              <p:ext uri="{D42A27DB-BD31-4B8C-83A1-F6EECF244321}">
                <p14:modId xmlns:p14="http://schemas.microsoft.com/office/powerpoint/2010/main" val="1453863637"/>
              </p:ext>
            </p:extLst>
          </p:nvPr>
        </p:nvGraphicFramePr>
        <p:xfrm>
          <a:off x="6908224" y="1492453"/>
          <a:ext cx="5283776" cy="473897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45183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6828154" y="1289915"/>
            <a:ext cx="4351724" cy="1221471"/>
          </a:xfrm>
          <a:prstGeom prst="roundRect">
            <a:avLst/>
          </a:prstGeom>
          <a:solidFill>
            <a:schemeClr val="accent6">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000"/>
              </a:lnSpc>
              <a:spcBef>
                <a:spcPts val="800"/>
              </a:spcBef>
              <a:buClr>
                <a:srgbClr val="BCD631"/>
              </a:buClr>
            </a:pPr>
            <a:r>
              <a:rPr lang="lt-LT" sz="2000" b="1" dirty="0">
                <a:solidFill>
                  <a:schemeClr val="accent2">
                    <a:lumMod val="50000"/>
                  </a:schemeClr>
                </a:solidFill>
              </a:rPr>
              <a:t>Lietuvos vandenilio plėtros gairės ir jų įgyvendinimo Veiksmų planas</a:t>
            </a:r>
            <a:r>
              <a:rPr lang="en-US" sz="2000" b="1" dirty="0">
                <a:solidFill>
                  <a:schemeClr val="accent2">
                    <a:lumMod val="50000"/>
                  </a:schemeClr>
                </a:solidFill>
              </a:rPr>
              <a:t> ​</a:t>
            </a:r>
          </a:p>
          <a:p>
            <a:pPr algn="ctr">
              <a:lnSpc>
                <a:spcPts val="2000"/>
              </a:lnSpc>
              <a:spcBef>
                <a:spcPts val="800"/>
              </a:spcBef>
              <a:buClr>
                <a:srgbClr val="BCD631"/>
              </a:buClr>
            </a:pPr>
            <a:r>
              <a:rPr lang="lt-LT" sz="2000" dirty="0">
                <a:solidFill>
                  <a:schemeClr val="accent2">
                    <a:lumMod val="50000"/>
                  </a:schemeClr>
                </a:solidFill>
              </a:rPr>
              <a:t>Laukiami 2022 m. kovo mėn.</a:t>
            </a:r>
            <a:endParaRPr lang="en-US" sz="2000" dirty="0">
              <a:solidFill>
                <a:schemeClr val="accent2">
                  <a:lumMod val="50000"/>
                </a:schemeClr>
              </a:solidFill>
            </a:endParaRPr>
          </a:p>
        </p:txBody>
      </p:sp>
      <p:sp>
        <p:nvSpPr>
          <p:cNvPr id="28" name="Rectangle 27"/>
          <p:cNvSpPr/>
          <p:nvPr/>
        </p:nvSpPr>
        <p:spPr>
          <a:xfrm>
            <a:off x="667256" y="1345955"/>
            <a:ext cx="4135120" cy="1055084"/>
          </a:xfrm>
          <a:prstGeom prst="rect">
            <a:avLst/>
          </a:prstGeom>
        </p:spPr>
        <p:txBody>
          <a:bodyPr wrap="square">
            <a:noAutofit/>
          </a:bodyPr>
          <a:lstStyle/>
          <a:p>
            <a:pPr algn="ctr">
              <a:lnSpc>
                <a:spcPts val="2000"/>
              </a:lnSpc>
              <a:spcBef>
                <a:spcPts val="800"/>
              </a:spcBef>
              <a:buClr>
                <a:srgbClr val="BCD631"/>
              </a:buClr>
            </a:pPr>
            <a:endParaRPr lang="en-US" sz="1867" dirty="0">
              <a:solidFill>
                <a:srgbClr val="633F17"/>
              </a:solidFill>
            </a:endParaRPr>
          </a:p>
        </p:txBody>
      </p:sp>
      <p:pic>
        <p:nvPicPr>
          <p:cNvPr id="32" name="Picture 31"/>
          <p:cNvPicPr>
            <a:picLocks noChangeAspect="1"/>
          </p:cNvPicPr>
          <p:nvPr/>
        </p:nvPicPr>
        <p:blipFill>
          <a:blip r:embed="rId3"/>
          <a:stretch>
            <a:fillRect/>
          </a:stretch>
        </p:blipFill>
        <p:spPr>
          <a:xfrm>
            <a:off x="10403054" y="4433053"/>
            <a:ext cx="1553649" cy="1595641"/>
          </a:xfrm>
          <a:prstGeom prst="rect">
            <a:avLst/>
          </a:prstGeom>
        </p:spPr>
      </p:pic>
      <p:sp>
        <p:nvSpPr>
          <p:cNvPr id="29" name="Rectangle 28"/>
          <p:cNvSpPr/>
          <p:nvPr/>
        </p:nvSpPr>
        <p:spPr>
          <a:xfrm>
            <a:off x="548641" y="254181"/>
            <a:ext cx="8080825" cy="502766"/>
          </a:xfrm>
          <a:prstGeom prst="rect">
            <a:avLst/>
          </a:prstGeom>
        </p:spPr>
        <p:txBody>
          <a:bodyPr wrap="square">
            <a:spAutoFit/>
          </a:bodyPr>
          <a:lstStyle/>
          <a:p>
            <a:pPr>
              <a:defRPr/>
            </a:pPr>
            <a:r>
              <a:rPr lang="lt-LT" sz="2667" b="1" dirty="0">
                <a:solidFill>
                  <a:schemeClr val="bg1"/>
                </a:solidFill>
                <a:latin typeface="Foco" panose="020B0504050202020203" pitchFamily="34" charset="-70"/>
                <a:cs typeface="Arial" panose="020B0604020202020204" pitchFamily="34" charset="0"/>
              </a:rPr>
              <a:t>AUGANČIOS NACIONALINĖS VANDENILINĖS AMBICIJOS</a:t>
            </a:r>
            <a:endParaRPr lang="en-US" sz="2667" b="1" dirty="0">
              <a:solidFill>
                <a:schemeClr val="bg1"/>
              </a:solidFill>
              <a:cs typeface="Arial" panose="020B0604020202020204" pitchFamily="34" charset="0"/>
            </a:endParaRPr>
          </a:p>
        </p:txBody>
      </p:sp>
      <p:grpSp>
        <p:nvGrpSpPr>
          <p:cNvPr id="2" name="Group 1">
            <a:extLst>
              <a:ext uri="{FF2B5EF4-FFF2-40B4-BE49-F238E27FC236}">
                <a16:creationId xmlns:a16="http://schemas.microsoft.com/office/drawing/2014/main" id="{57BF6177-3C01-48D8-9375-A3C92FD0F09D}"/>
              </a:ext>
            </a:extLst>
          </p:cNvPr>
          <p:cNvGrpSpPr/>
          <p:nvPr/>
        </p:nvGrpSpPr>
        <p:grpSpPr>
          <a:xfrm>
            <a:off x="6920385" y="5281851"/>
            <a:ext cx="4528860" cy="1357320"/>
            <a:chOff x="-8271" y="3489833"/>
            <a:chExt cx="3396645" cy="1017990"/>
          </a:xfrm>
        </p:grpSpPr>
        <p:grpSp>
          <p:nvGrpSpPr>
            <p:cNvPr id="6" name="Group 5">
              <a:extLst>
                <a:ext uri="{FF2B5EF4-FFF2-40B4-BE49-F238E27FC236}">
                  <a16:creationId xmlns:a16="http://schemas.microsoft.com/office/drawing/2014/main" id="{FE640C1F-3B2C-4F18-AFB3-2F96C2B1B321}"/>
                </a:ext>
              </a:extLst>
            </p:cNvPr>
            <p:cNvGrpSpPr/>
            <p:nvPr/>
          </p:nvGrpSpPr>
          <p:grpSpPr>
            <a:xfrm>
              <a:off x="861353" y="3489833"/>
              <a:ext cx="555627" cy="710471"/>
              <a:chOff x="861353" y="3489833"/>
              <a:chExt cx="555627" cy="710471"/>
            </a:xfrm>
          </p:grpSpPr>
          <p:sp>
            <p:nvSpPr>
              <p:cNvPr id="36" name="Freeform 5">
                <a:extLst>
                  <a:ext uri="{FF2B5EF4-FFF2-40B4-BE49-F238E27FC236}">
                    <a16:creationId xmlns:a16="http://schemas.microsoft.com/office/drawing/2014/main" id="{86BFA2EE-E502-46C8-959E-5AFB2640A135}"/>
                  </a:ext>
                </a:extLst>
              </p:cNvPr>
              <p:cNvSpPr>
                <a:spLocks/>
              </p:cNvSpPr>
              <p:nvPr/>
            </p:nvSpPr>
            <p:spPr bwMode="auto">
              <a:xfrm>
                <a:off x="861353" y="3489833"/>
                <a:ext cx="555627" cy="710471"/>
              </a:xfrm>
              <a:custGeom>
                <a:avLst/>
                <a:gdLst>
                  <a:gd name="T0" fmla="*/ 129 w 385"/>
                  <a:gd name="T1" fmla="*/ 0 h 532"/>
                  <a:gd name="T2" fmla="*/ 331 w 385"/>
                  <a:gd name="T3" fmla="*/ 375 h 532"/>
                  <a:gd name="T4" fmla="*/ 45 w 385"/>
                  <a:gd name="T5" fmla="*/ 409 h 532"/>
                  <a:gd name="T6" fmla="*/ 95 w 385"/>
                  <a:gd name="T7" fmla="*/ 197 h 532"/>
                  <a:gd name="T8" fmla="*/ 129 w 385"/>
                  <a:gd name="T9" fmla="*/ 0 h 532"/>
                </a:gdLst>
                <a:ahLst/>
                <a:cxnLst>
                  <a:cxn ang="0">
                    <a:pos x="T0" y="T1"/>
                  </a:cxn>
                  <a:cxn ang="0">
                    <a:pos x="T2" y="T3"/>
                  </a:cxn>
                  <a:cxn ang="0">
                    <a:pos x="T4" y="T5"/>
                  </a:cxn>
                  <a:cxn ang="0">
                    <a:pos x="T6" y="T7"/>
                  </a:cxn>
                  <a:cxn ang="0">
                    <a:pos x="T8" y="T9"/>
                  </a:cxn>
                </a:cxnLst>
                <a:rect l="0" t="0" r="r" b="b"/>
                <a:pathLst>
                  <a:path w="385" h="532">
                    <a:moveTo>
                      <a:pt x="129" y="0"/>
                    </a:moveTo>
                    <a:cubicBezTo>
                      <a:pt x="129" y="0"/>
                      <a:pt x="385" y="218"/>
                      <a:pt x="331" y="375"/>
                    </a:cubicBezTo>
                    <a:cubicBezTo>
                      <a:pt x="278" y="532"/>
                      <a:pt x="90" y="508"/>
                      <a:pt x="45" y="409"/>
                    </a:cubicBezTo>
                    <a:cubicBezTo>
                      <a:pt x="0" y="310"/>
                      <a:pt x="57" y="246"/>
                      <a:pt x="95" y="197"/>
                    </a:cubicBezTo>
                    <a:cubicBezTo>
                      <a:pt x="159" y="116"/>
                      <a:pt x="129" y="0"/>
                      <a:pt x="129" y="0"/>
                    </a:cubicBezTo>
                    <a:close/>
                  </a:path>
                </a:pathLst>
              </a:custGeom>
              <a:solidFill>
                <a:srgbClr val="42BDA4"/>
              </a:solidFill>
              <a:ln>
                <a:noFill/>
              </a:ln>
            </p:spPr>
            <p:txBody>
              <a:bodyPr vert="horz" wrap="square" lIns="121920" tIns="60960" rIns="121920" bIns="60960" numCol="1" anchor="t" anchorCtr="0" compatLnSpc="1">
                <a:prstTxWarp prst="textNoShape">
                  <a:avLst/>
                </a:prstTxWarp>
              </a:bodyPr>
              <a:lstStyle/>
              <a:p>
                <a:endParaRPr lang="lt-LT" sz="2400"/>
              </a:p>
            </p:txBody>
          </p:sp>
          <p:sp>
            <p:nvSpPr>
              <p:cNvPr id="37" name="Freeform 6">
                <a:extLst>
                  <a:ext uri="{FF2B5EF4-FFF2-40B4-BE49-F238E27FC236}">
                    <a16:creationId xmlns:a16="http://schemas.microsoft.com/office/drawing/2014/main" id="{C82D0734-130B-4CC5-9F43-429A6BF51789}"/>
                  </a:ext>
                </a:extLst>
              </p:cNvPr>
              <p:cNvSpPr>
                <a:spLocks noEditPoints="1"/>
              </p:cNvSpPr>
              <p:nvPr/>
            </p:nvSpPr>
            <p:spPr bwMode="auto">
              <a:xfrm>
                <a:off x="1037630" y="3839180"/>
                <a:ext cx="193200" cy="181870"/>
              </a:xfrm>
              <a:custGeom>
                <a:avLst/>
                <a:gdLst>
                  <a:gd name="T0" fmla="*/ 23 w 134"/>
                  <a:gd name="T1" fmla="*/ 0 h 136"/>
                  <a:gd name="T2" fmla="*/ 23 w 134"/>
                  <a:gd name="T3" fmla="*/ 41 h 136"/>
                  <a:gd name="T4" fmla="*/ 63 w 134"/>
                  <a:gd name="T5" fmla="*/ 41 h 136"/>
                  <a:gd name="T6" fmla="*/ 63 w 134"/>
                  <a:gd name="T7" fmla="*/ 0 h 136"/>
                  <a:gd name="T8" fmla="*/ 86 w 134"/>
                  <a:gd name="T9" fmla="*/ 0 h 136"/>
                  <a:gd name="T10" fmla="*/ 86 w 134"/>
                  <a:gd name="T11" fmla="*/ 105 h 136"/>
                  <a:gd name="T12" fmla="*/ 63 w 134"/>
                  <a:gd name="T13" fmla="*/ 105 h 136"/>
                  <a:gd name="T14" fmla="*/ 63 w 134"/>
                  <a:gd name="T15" fmla="*/ 61 h 136"/>
                  <a:gd name="T16" fmla="*/ 23 w 134"/>
                  <a:gd name="T17" fmla="*/ 61 h 136"/>
                  <a:gd name="T18" fmla="*/ 23 w 134"/>
                  <a:gd name="T19" fmla="*/ 105 h 136"/>
                  <a:gd name="T20" fmla="*/ 0 w 134"/>
                  <a:gd name="T21" fmla="*/ 105 h 136"/>
                  <a:gd name="T22" fmla="*/ 0 w 134"/>
                  <a:gd name="T23" fmla="*/ 0 h 136"/>
                  <a:gd name="T24" fmla="*/ 23 w 134"/>
                  <a:gd name="T25" fmla="*/ 0 h 136"/>
                  <a:gd name="T26" fmla="*/ 99 w 134"/>
                  <a:gd name="T27" fmla="*/ 136 h 136"/>
                  <a:gd name="T28" fmla="*/ 99 w 134"/>
                  <a:gd name="T29" fmla="*/ 129 h 136"/>
                  <a:gd name="T30" fmla="*/ 106 w 134"/>
                  <a:gd name="T31" fmla="*/ 124 h 136"/>
                  <a:gd name="T32" fmla="*/ 122 w 134"/>
                  <a:gd name="T33" fmla="*/ 103 h 136"/>
                  <a:gd name="T34" fmla="*/ 114 w 134"/>
                  <a:gd name="T35" fmla="*/ 95 h 136"/>
                  <a:gd name="T36" fmla="*/ 103 w 134"/>
                  <a:gd name="T37" fmla="*/ 99 h 136"/>
                  <a:gd name="T38" fmla="*/ 100 w 134"/>
                  <a:gd name="T39" fmla="*/ 91 h 136"/>
                  <a:gd name="T40" fmla="*/ 116 w 134"/>
                  <a:gd name="T41" fmla="*/ 86 h 136"/>
                  <a:gd name="T42" fmla="*/ 133 w 134"/>
                  <a:gd name="T43" fmla="*/ 102 h 136"/>
                  <a:gd name="T44" fmla="*/ 120 w 134"/>
                  <a:gd name="T45" fmla="*/ 123 h 136"/>
                  <a:gd name="T46" fmla="*/ 116 w 134"/>
                  <a:gd name="T47" fmla="*/ 127 h 136"/>
                  <a:gd name="T48" fmla="*/ 116 w 134"/>
                  <a:gd name="T49" fmla="*/ 127 h 136"/>
                  <a:gd name="T50" fmla="*/ 134 w 134"/>
                  <a:gd name="T51" fmla="*/ 127 h 136"/>
                  <a:gd name="T52" fmla="*/ 134 w 134"/>
                  <a:gd name="T53" fmla="*/ 136 h 136"/>
                  <a:gd name="T54" fmla="*/ 99 w 134"/>
                  <a:gd name="T55" fmla="*/ 136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34" h="136">
                    <a:moveTo>
                      <a:pt x="23" y="0"/>
                    </a:moveTo>
                    <a:cubicBezTo>
                      <a:pt x="23" y="41"/>
                      <a:pt x="23" y="41"/>
                      <a:pt x="23" y="41"/>
                    </a:cubicBezTo>
                    <a:cubicBezTo>
                      <a:pt x="63" y="41"/>
                      <a:pt x="63" y="41"/>
                      <a:pt x="63" y="41"/>
                    </a:cubicBezTo>
                    <a:cubicBezTo>
                      <a:pt x="63" y="0"/>
                      <a:pt x="63" y="0"/>
                      <a:pt x="63" y="0"/>
                    </a:cubicBezTo>
                    <a:cubicBezTo>
                      <a:pt x="86" y="0"/>
                      <a:pt x="86" y="0"/>
                      <a:pt x="86" y="0"/>
                    </a:cubicBezTo>
                    <a:cubicBezTo>
                      <a:pt x="86" y="105"/>
                      <a:pt x="86" y="105"/>
                      <a:pt x="86" y="105"/>
                    </a:cubicBezTo>
                    <a:cubicBezTo>
                      <a:pt x="63" y="105"/>
                      <a:pt x="63" y="105"/>
                      <a:pt x="63" y="105"/>
                    </a:cubicBezTo>
                    <a:cubicBezTo>
                      <a:pt x="63" y="61"/>
                      <a:pt x="63" y="61"/>
                      <a:pt x="63" y="61"/>
                    </a:cubicBezTo>
                    <a:cubicBezTo>
                      <a:pt x="23" y="61"/>
                      <a:pt x="23" y="61"/>
                      <a:pt x="23" y="61"/>
                    </a:cubicBezTo>
                    <a:cubicBezTo>
                      <a:pt x="23" y="105"/>
                      <a:pt x="23" y="105"/>
                      <a:pt x="23" y="105"/>
                    </a:cubicBezTo>
                    <a:cubicBezTo>
                      <a:pt x="0" y="105"/>
                      <a:pt x="0" y="105"/>
                      <a:pt x="0" y="105"/>
                    </a:cubicBezTo>
                    <a:cubicBezTo>
                      <a:pt x="0" y="0"/>
                      <a:pt x="0" y="0"/>
                      <a:pt x="0" y="0"/>
                    </a:cubicBezTo>
                    <a:lnTo>
                      <a:pt x="23" y="0"/>
                    </a:lnTo>
                    <a:close/>
                    <a:moveTo>
                      <a:pt x="99" y="136"/>
                    </a:moveTo>
                    <a:cubicBezTo>
                      <a:pt x="99" y="129"/>
                      <a:pt x="99" y="129"/>
                      <a:pt x="99" y="129"/>
                    </a:cubicBezTo>
                    <a:cubicBezTo>
                      <a:pt x="106" y="124"/>
                      <a:pt x="106" y="124"/>
                      <a:pt x="106" y="124"/>
                    </a:cubicBezTo>
                    <a:cubicBezTo>
                      <a:pt x="116" y="114"/>
                      <a:pt x="122" y="108"/>
                      <a:pt x="122" y="103"/>
                    </a:cubicBezTo>
                    <a:cubicBezTo>
                      <a:pt x="122" y="99"/>
                      <a:pt x="119" y="95"/>
                      <a:pt x="114" y="95"/>
                    </a:cubicBezTo>
                    <a:cubicBezTo>
                      <a:pt x="109" y="95"/>
                      <a:pt x="106" y="97"/>
                      <a:pt x="103" y="99"/>
                    </a:cubicBezTo>
                    <a:cubicBezTo>
                      <a:pt x="100" y="91"/>
                      <a:pt x="100" y="91"/>
                      <a:pt x="100" y="91"/>
                    </a:cubicBezTo>
                    <a:cubicBezTo>
                      <a:pt x="104" y="88"/>
                      <a:pt x="109" y="86"/>
                      <a:pt x="116" y="86"/>
                    </a:cubicBezTo>
                    <a:cubicBezTo>
                      <a:pt x="127" y="86"/>
                      <a:pt x="133" y="93"/>
                      <a:pt x="133" y="102"/>
                    </a:cubicBezTo>
                    <a:cubicBezTo>
                      <a:pt x="133" y="110"/>
                      <a:pt x="127" y="116"/>
                      <a:pt x="120" y="123"/>
                    </a:cubicBezTo>
                    <a:cubicBezTo>
                      <a:pt x="116" y="127"/>
                      <a:pt x="116" y="127"/>
                      <a:pt x="116" y="127"/>
                    </a:cubicBezTo>
                    <a:cubicBezTo>
                      <a:pt x="116" y="127"/>
                      <a:pt x="116" y="127"/>
                      <a:pt x="116" y="127"/>
                    </a:cubicBezTo>
                    <a:cubicBezTo>
                      <a:pt x="134" y="127"/>
                      <a:pt x="134" y="127"/>
                      <a:pt x="134" y="127"/>
                    </a:cubicBezTo>
                    <a:cubicBezTo>
                      <a:pt x="134" y="136"/>
                      <a:pt x="134" y="136"/>
                      <a:pt x="134" y="136"/>
                    </a:cubicBezTo>
                    <a:lnTo>
                      <a:pt x="99" y="136"/>
                    </a:lnTo>
                    <a:close/>
                  </a:path>
                </a:pathLst>
              </a:custGeom>
              <a:solidFill>
                <a:srgbClr val="BCD631"/>
              </a:solidFill>
              <a:ln>
                <a:noFill/>
              </a:ln>
            </p:spPr>
            <p:txBody>
              <a:bodyPr vert="horz" wrap="square" lIns="121920" tIns="60960" rIns="121920" bIns="60960" numCol="1" anchor="t" anchorCtr="0" compatLnSpc="1">
                <a:prstTxWarp prst="textNoShape">
                  <a:avLst/>
                </a:prstTxWarp>
              </a:bodyPr>
              <a:lstStyle/>
              <a:p>
                <a:endParaRPr lang="lt-LT" sz="2400"/>
              </a:p>
            </p:txBody>
          </p:sp>
        </p:grpSp>
        <p:grpSp>
          <p:nvGrpSpPr>
            <p:cNvPr id="5" name="Group 4">
              <a:extLst>
                <a:ext uri="{FF2B5EF4-FFF2-40B4-BE49-F238E27FC236}">
                  <a16:creationId xmlns:a16="http://schemas.microsoft.com/office/drawing/2014/main" id="{7838C63E-95D4-4912-ADE4-0057E2D19BB9}"/>
                </a:ext>
              </a:extLst>
            </p:cNvPr>
            <p:cNvGrpSpPr/>
            <p:nvPr/>
          </p:nvGrpSpPr>
          <p:grpSpPr>
            <a:xfrm>
              <a:off x="212459" y="4093012"/>
              <a:ext cx="444371" cy="413685"/>
              <a:chOff x="212459" y="4093012"/>
              <a:chExt cx="444371" cy="413685"/>
            </a:xfrm>
          </p:grpSpPr>
          <p:sp>
            <p:nvSpPr>
              <p:cNvPr id="39" name="Freeform 14">
                <a:extLst>
                  <a:ext uri="{FF2B5EF4-FFF2-40B4-BE49-F238E27FC236}">
                    <a16:creationId xmlns:a16="http://schemas.microsoft.com/office/drawing/2014/main" id="{64A76A45-47F6-4B97-9A42-B0BFE07AB4E9}"/>
                  </a:ext>
                </a:extLst>
              </p:cNvPr>
              <p:cNvSpPr>
                <a:spLocks noEditPoints="1"/>
              </p:cNvSpPr>
              <p:nvPr/>
            </p:nvSpPr>
            <p:spPr bwMode="auto">
              <a:xfrm>
                <a:off x="212459" y="4093012"/>
                <a:ext cx="444371" cy="331393"/>
              </a:xfrm>
              <a:custGeom>
                <a:avLst/>
                <a:gdLst>
                  <a:gd name="T0" fmla="*/ 121 w 125"/>
                  <a:gd name="T1" fmla="*/ 31 h 68"/>
                  <a:gd name="T2" fmla="*/ 76 w 125"/>
                  <a:gd name="T3" fmla="*/ 0 h 68"/>
                  <a:gd name="T4" fmla="*/ 33 w 125"/>
                  <a:gd name="T5" fmla="*/ 27 h 68"/>
                  <a:gd name="T6" fmla="*/ 32 w 125"/>
                  <a:gd name="T7" fmla="*/ 27 h 68"/>
                  <a:gd name="T8" fmla="*/ 0 w 125"/>
                  <a:gd name="T9" fmla="*/ 59 h 68"/>
                  <a:gd name="T10" fmla="*/ 0 w 125"/>
                  <a:gd name="T11" fmla="*/ 59 h 68"/>
                  <a:gd name="T12" fmla="*/ 9 w 125"/>
                  <a:gd name="T13" fmla="*/ 68 h 68"/>
                  <a:gd name="T14" fmla="*/ 104 w 125"/>
                  <a:gd name="T15" fmla="*/ 68 h 68"/>
                  <a:gd name="T16" fmla="*/ 125 w 125"/>
                  <a:gd name="T17" fmla="*/ 48 h 68"/>
                  <a:gd name="T18" fmla="*/ 125 w 125"/>
                  <a:gd name="T19" fmla="*/ 41 h 68"/>
                  <a:gd name="T20" fmla="*/ 121 w 125"/>
                  <a:gd name="T21" fmla="*/ 31 h 68"/>
                  <a:gd name="T22" fmla="*/ 76 w 125"/>
                  <a:gd name="T23" fmla="*/ 7 h 68"/>
                  <a:gd name="T24" fmla="*/ 111 w 125"/>
                  <a:gd name="T25" fmla="*/ 27 h 68"/>
                  <a:gd name="T26" fmla="*/ 111 w 125"/>
                  <a:gd name="T27" fmla="*/ 27 h 68"/>
                  <a:gd name="T28" fmla="*/ 42 w 125"/>
                  <a:gd name="T29" fmla="*/ 27 h 68"/>
                  <a:gd name="T30" fmla="*/ 76 w 125"/>
                  <a:gd name="T31" fmla="*/ 7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5" h="68">
                    <a:moveTo>
                      <a:pt x="121" y="31"/>
                    </a:moveTo>
                    <a:cubicBezTo>
                      <a:pt x="119" y="14"/>
                      <a:pt x="100" y="0"/>
                      <a:pt x="76" y="0"/>
                    </a:cubicBezTo>
                    <a:cubicBezTo>
                      <a:pt x="55" y="0"/>
                      <a:pt x="37" y="12"/>
                      <a:pt x="33" y="27"/>
                    </a:cubicBezTo>
                    <a:cubicBezTo>
                      <a:pt x="32" y="27"/>
                      <a:pt x="32" y="27"/>
                      <a:pt x="32" y="27"/>
                    </a:cubicBezTo>
                    <a:cubicBezTo>
                      <a:pt x="15" y="27"/>
                      <a:pt x="0" y="42"/>
                      <a:pt x="0" y="59"/>
                    </a:cubicBezTo>
                    <a:cubicBezTo>
                      <a:pt x="0" y="59"/>
                      <a:pt x="0" y="59"/>
                      <a:pt x="0" y="59"/>
                    </a:cubicBezTo>
                    <a:cubicBezTo>
                      <a:pt x="0" y="64"/>
                      <a:pt x="4" y="68"/>
                      <a:pt x="9" y="68"/>
                    </a:cubicBezTo>
                    <a:cubicBezTo>
                      <a:pt x="104" y="68"/>
                      <a:pt x="104" y="68"/>
                      <a:pt x="104" y="68"/>
                    </a:cubicBezTo>
                    <a:cubicBezTo>
                      <a:pt x="116" y="68"/>
                      <a:pt x="125" y="59"/>
                      <a:pt x="125" y="48"/>
                    </a:cubicBezTo>
                    <a:cubicBezTo>
                      <a:pt x="125" y="41"/>
                      <a:pt x="125" y="41"/>
                      <a:pt x="125" y="41"/>
                    </a:cubicBezTo>
                    <a:cubicBezTo>
                      <a:pt x="125" y="37"/>
                      <a:pt x="123" y="34"/>
                      <a:pt x="121" y="31"/>
                    </a:cubicBezTo>
                    <a:close/>
                    <a:moveTo>
                      <a:pt x="76" y="7"/>
                    </a:moveTo>
                    <a:cubicBezTo>
                      <a:pt x="93" y="7"/>
                      <a:pt x="107" y="16"/>
                      <a:pt x="111" y="27"/>
                    </a:cubicBezTo>
                    <a:cubicBezTo>
                      <a:pt x="111" y="27"/>
                      <a:pt x="111" y="27"/>
                      <a:pt x="111" y="27"/>
                    </a:cubicBezTo>
                    <a:cubicBezTo>
                      <a:pt x="42" y="27"/>
                      <a:pt x="42" y="27"/>
                      <a:pt x="42" y="27"/>
                    </a:cubicBezTo>
                    <a:cubicBezTo>
                      <a:pt x="46" y="16"/>
                      <a:pt x="60" y="7"/>
                      <a:pt x="76" y="7"/>
                    </a:cubicBezTo>
                    <a:close/>
                  </a:path>
                </a:pathLst>
              </a:custGeom>
              <a:solidFill>
                <a:srgbClr val="BED6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40" name="Freeform 15">
                <a:extLst>
                  <a:ext uri="{FF2B5EF4-FFF2-40B4-BE49-F238E27FC236}">
                    <a16:creationId xmlns:a16="http://schemas.microsoft.com/office/drawing/2014/main" id="{B2122205-DC9C-49C0-8733-49A69DEF9EFF}"/>
                  </a:ext>
                </a:extLst>
              </p:cNvPr>
              <p:cNvSpPr>
                <a:spLocks noEditPoints="1"/>
              </p:cNvSpPr>
              <p:nvPr/>
            </p:nvSpPr>
            <p:spPr bwMode="auto">
              <a:xfrm>
                <a:off x="270029" y="4446645"/>
                <a:ext cx="325633" cy="60052"/>
              </a:xfrm>
              <a:custGeom>
                <a:avLst/>
                <a:gdLst>
                  <a:gd name="T0" fmla="*/ 13 w 92"/>
                  <a:gd name="T1" fmla="*/ 6 h 12"/>
                  <a:gd name="T2" fmla="*/ 6 w 92"/>
                  <a:gd name="T3" fmla="*/ 12 h 12"/>
                  <a:gd name="T4" fmla="*/ 0 w 92"/>
                  <a:gd name="T5" fmla="*/ 6 h 12"/>
                  <a:gd name="T6" fmla="*/ 6 w 92"/>
                  <a:gd name="T7" fmla="*/ 0 h 12"/>
                  <a:gd name="T8" fmla="*/ 13 w 92"/>
                  <a:gd name="T9" fmla="*/ 6 h 12"/>
                  <a:gd name="T10" fmla="*/ 92 w 92"/>
                  <a:gd name="T11" fmla="*/ 6 h 12"/>
                  <a:gd name="T12" fmla="*/ 86 w 92"/>
                  <a:gd name="T13" fmla="*/ 12 h 12"/>
                  <a:gd name="T14" fmla="*/ 79 w 92"/>
                  <a:gd name="T15" fmla="*/ 6 h 12"/>
                  <a:gd name="T16" fmla="*/ 86 w 92"/>
                  <a:gd name="T17" fmla="*/ 0 h 12"/>
                  <a:gd name="T18" fmla="*/ 92 w 92"/>
                  <a:gd name="T19"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 h="12">
                    <a:moveTo>
                      <a:pt x="13" y="6"/>
                    </a:moveTo>
                    <a:cubicBezTo>
                      <a:pt x="13" y="10"/>
                      <a:pt x="10" y="12"/>
                      <a:pt x="6" y="12"/>
                    </a:cubicBezTo>
                    <a:cubicBezTo>
                      <a:pt x="3" y="12"/>
                      <a:pt x="0" y="10"/>
                      <a:pt x="0" y="6"/>
                    </a:cubicBezTo>
                    <a:cubicBezTo>
                      <a:pt x="0" y="3"/>
                      <a:pt x="3" y="0"/>
                      <a:pt x="6" y="0"/>
                    </a:cubicBezTo>
                    <a:cubicBezTo>
                      <a:pt x="10" y="0"/>
                      <a:pt x="13" y="3"/>
                      <a:pt x="13" y="6"/>
                    </a:cubicBezTo>
                    <a:close/>
                    <a:moveTo>
                      <a:pt x="92" y="6"/>
                    </a:moveTo>
                    <a:cubicBezTo>
                      <a:pt x="92" y="10"/>
                      <a:pt x="89" y="12"/>
                      <a:pt x="86" y="12"/>
                    </a:cubicBezTo>
                    <a:cubicBezTo>
                      <a:pt x="82" y="12"/>
                      <a:pt x="79" y="10"/>
                      <a:pt x="79" y="6"/>
                    </a:cubicBezTo>
                    <a:cubicBezTo>
                      <a:pt x="79" y="3"/>
                      <a:pt x="82" y="0"/>
                      <a:pt x="86" y="0"/>
                    </a:cubicBezTo>
                    <a:cubicBezTo>
                      <a:pt x="89" y="0"/>
                      <a:pt x="92" y="3"/>
                      <a:pt x="92" y="6"/>
                    </a:cubicBezTo>
                    <a:close/>
                  </a:path>
                </a:pathLst>
              </a:custGeom>
              <a:solidFill>
                <a:srgbClr val="633F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grpSp>
        <p:grpSp>
          <p:nvGrpSpPr>
            <p:cNvPr id="13" name="Group 12">
              <a:extLst>
                <a:ext uri="{FF2B5EF4-FFF2-40B4-BE49-F238E27FC236}">
                  <a16:creationId xmlns:a16="http://schemas.microsoft.com/office/drawing/2014/main" id="{E50EDC32-69F7-4327-B612-9613BAA8D8CF}"/>
                </a:ext>
              </a:extLst>
            </p:cNvPr>
            <p:cNvGrpSpPr/>
            <p:nvPr/>
          </p:nvGrpSpPr>
          <p:grpSpPr>
            <a:xfrm>
              <a:off x="-8271" y="3575586"/>
              <a:ext cx="3396645" cy="932237"/>
              <a:chOff x="-8271" y="3575586"/>
              <a:chExt cx="3396645" cy="932237"/>
            </a:xfrm>
          </p:grpSpPr>
          <p:cxnSp>
            <p:nvCxnSpPr>
              <p:cNvPr id="9" name="Straight Connector 8"/>
              <p:cNvCxnSpPr/>
              <p:nvPr/>
            </p:nvCxnSpPr>
            <p:spPr>
              <a:xfrm>
                <a:off x="-8271" y="4507823"/>
                <a:ext cx="3396645" cy="0"/>
              </a:xfrm>
              <a:prstGeom prst="line">
                <a:avLst/>
              </a:prstGeom>
              <a:ln w="12700">
                <a:solidFill>
                  <a:srgbClr val="BCD631"/>
                </a:solidFill>
              </a:ln>
            </p:spPr>
            <p:style>
              <a:lnRef idx="1">
                <a:schemeClr val="accent1"/>
              </a:lnRef>
              <a:fillRef idx="0">
                <a:schemeClr val="accent1"/>
              </a:fillRef>
              <a:effectRef idx="0">
                <a:schemeClr val="accent1"/>
              </a:effectRef>
              <a:fontRef idx="minor">
                <a:schemeClr val="tx1"/>
              </a:fontRef>
            </p:style>
          </p:cxnSp>
          <p:pic>
            <p:nvPicPr>
              <p:cNvPr id="41" name="Picture 40">
                <a:extLst>
                  <a:ext uri="{FF2B5EF4-FFF2-40B4-BE49-F238E27FC236}">
                    <a16:creationId xmlns:a16="http://schemas.microsoft.com/office/drawing/2014/main" id="{950C3446-1509-451D-B1AA-B1ADA4ECAD0E}"/>
                  </a:ext>
                </a:extLst>
              </p:cNvPr>
              <p:cNvPicPr>
                <a:picLocks noChangeAspect="1"/>
              </p:cNvPicPr>
              <p:nvPr/>
            </p:nvPicPr>
            <p:blipFill>
              <a:blip r:embed="rId4"/>
              <a:stretch>
                <a:fillRect/>
              </a:stretch>
            </p:blipFill>
            <p:spPr>
              <a:xfrm>
                <a:off x="1464951" y="3575586"/>
                <a:ext cx="783316" cy="931111"/>
              </a:xfrm>
              <a:prstGeom prst="rect">
                <a:avLst/>
              </a:prstGeom>
            </p:spPr>
          </p:pic>
        </p:grpSp>
      </p:grpSp>
      <p:sp>
        <p:nvSpPr>
          <p:cNvPr id="20" name="Rounded Rectangle 6">
            <a:extLst>
              <a:ext uri="{FF2B5EF4-FFF2-40B4-BE49-F238E27FC236}">
                <a16:creationId xmlns:a16="http://schemas.microsoft.com/office/drawing/2014/main" id="{92B7D3B1-B510-468F-A807-C6815AC6273C}"/>
              </a:ext>
            </a:extLst>
          </p:cNvPr>
          <p:cNvSpPr/>
          <p:nvPr/>
        </p:nvSpPr>
        <p:spPr>
          <a:xfrm>
            <a:off x="531190" y="4185630"/>
            <a:ext cx="4351724" cy="1221471"/>
          </a:xfrm>
          <a:prstGeom prst="roundRect">
            <a:avLst/>
          </a:prstGeom>
          <a:solidFill>
            <a:schemeClr val="accent6">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000"/>
              </a:lnSpc>
              <a:spcBef>
                <a:spcPts val="800"/>
              </a:spcBef>
              <a:buClr>
                <a:srgbClr val="BCD631"/>
              </a:buClr>
            </a:pPr>
            <a:r>
              <a:rPr lang="lt-LT" sz="1867" b="1" dirty="0">
                <a:solidFill>
                  <a:schemeClr val="tx2">
                    <a:lumMod val="50000"/>
                  </a:schemeClr>
                </a:solidFill>
              </a:rPr>
              <a:t>Finansinių resursų telkimas </a:t>
            </a:r>
            <a:r>
              <a:rPr lang="en-US" sz="1867" b="1" dirty="0">
                <a:solidFill>
                  <a:schemeClr val="tx2">
                    <a:lumMod val="50000"/>
                  </a:schemeClr>
                </a:solidFill>
              </a:rPr>
              <a:t> </a:t>
            </a:r>
          </a:p>
          <a:p>
            <a:pPr algn="ctr">
              <a:lnSpc>
                <a:spcPts val="2000"/>
              </a:lnSpc>
              <a:spcBef>
                <a:spcPts val="800"/>
              </a:spcBef>
              <a:buClr>
                <a:srgbClr val="BCD631"/>
              </a:buClr>
            </a:pPr>
            <a:r>
              <a:rPr lang="lt-LT" sz="1867" dirty="0">
                <a:solidFill>
                  <a:schemeClr val="tx2">
                    <a:lumMod val="50000"/>
                  </a:schemeClr>
                </a:solidFill>
              </a:rPr>
              <a:t>ES </a:t>
            </a:r>
            <a:r>
              <a:rPr lang="en-US" sz="1867" dirty="0">
                <a:solidFill>
                  <a:schemeClr val="tx2">
                    <a:lumMod val="50000"/>
                  </a:schemeClr>
                </a:solidFill>
              </a:rPr>
              <a:t>RRF </a:t>
            </a:r>
            <a:r>
              <a:rPr lang="lt-LT" sz="1867" dirty="0">
                <a:solidFill>
                  <a:schemeClr val="tx2">
                    <a:lumMod val="50000"/>
                  </a:schemeClr>
                </a:solidFill>
              </a:rPr>
              <a:t>ir </a:t>
            </a:r>
            <a:r>
              <a:rPr lang="en-US" sz="1867" dirty="0" err="1">
                <a:solidFill>
                  <a:schemeClr val="tx2">
                    <a:lumMod val="50000"/>
                  </a:schemeClr>
                </a:solidFill>
              </a:rPr>
              <a:t>Moderniza</a:t>
            </a:r>
            <a:r>
              <a:rPr lang="lt-LT" sz="1867" dirty="0">
                <a:solidFill>
                  <a:schemeClr val="tx2">
                    <a:lumMod val="50000"/>
                  </a:schemeClr>
                </a:solidFill>
              </a:rPr>
              <a:t>vimo</a:t>
            </a:r>
            <a:r>
              <a:rPr lang="en-US" sz="1867" dirty="0">
                <a:solidFill>
                  <a:schemeClr val="tx2">
                    <a:lumMod val="50000"/>
                  </a:schemeClr>
                </a:solidFill>
              </a:rPr>
              <a:t> </a:t>
            </a:r>
            <a:r>
              <a:rPr lang="lt-LT" sz="1867" dirty="0">
                <a:solidFill>
                  <a:schemeClr val="tx2">
                    <a:lumMod val="50000"/>
                  </a:schemeClr>
                </a:solidFill>
              </a:rPr>
              <a:t>fondas, </a:t>
            </a:r>
          </a:p>
          <a:p>
            <a:pPr algn="ctr">
              <a:lnSpc>
                <a:spcPts val="2000"/>
              </a:lnSpc>
              <a:spcBef>
                <a:spcPts val="800"/>
              </a:spcBef>
              <a:buClr>
                <a:srgbClr val="BCD631"/>
              </a:buClr>
            </a:pPr>
            <a:r>
              <a:rPr lang="lt-LT" sz="1867" dirty="0">
                <a:solidFill>
                  <a:schemeClr val="tx2">
                    <a:lumMod val="50000"/>
                  </a:schemeClr>
                </a:solidFill>
              </a:rPr>
              <a:t>KKP</a:t>
            </a:r>
            <a:endParaRPr lang="en-US" sz="1867" dirty="0">
              <a:solidFill>
                <a:schemeClr val="tx2">
                  <a:lumMod val="50000"/>
                </a:schemeClr>
              </a:solidFill>
            </a:endParaRPr>
          </a:p>
        </p:txBody>
      </p:sp>
      <p:sp>
        <p:nvSpPr>
          <p:cNvPr id="23" name="Rounded Rectangle 6">
            <a:extLst>
              <a:ext uri="{FF2B5EF4-FFF2-40B4-BE49-F238E27FC236}">
                <a16:creationId xmlns:a16="http://schemas.microsoft.com/office/drawing/2014/main" id="{0BDDF268-BEAE-4B8E-AF5F-B575AC59026C}"/>
              </a:ext>
            </a:extLst>
          </p:cNvPr>
          <p:cNvSpPr/>
          <p:nvPr/>
        </p:nvSpPr>
        <p:spPr>
          <a:xfrm>
            <a:off x="531190" y="2750859"/>
            <a:ext cx="4351724" cy="1221471"/>
          </a:xfrm>
          <a:prstGeom prst="roundRect">
            <a:avLst/>
          </a:prstGeom>
          <a:solidFill>
            <a:schemeClr val="accent6">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000"/>
              </a:lnSpc>
              <a:spcBef>
                <a:spcPts val="800"/>
              </a:spcBef>
              <a:buClr>
                <a:srgbClr val="BCD631"/>
              </a:buClr>
            </a:pPr>
            <a:r>
              <a:rPr lang="lt-LT" sz="1867" b="1" dirty="0">
                <a:solidFill>
                  <a:schemeClr val="tx2">
                    <a:lumMod val="50000"/>
                  </a:schemeClr>
                </a:solidFill>
              </a:rPr>
              <a:t>Reguliacinė aplinka</a:t>
            </a:r>
            <a:endParaRPr lang="en-US" sz="1867" b="1" dirty="0">
              <a:solidFill>
                <a:schemeClr val="tx2">
                  <a:lumMod val="50000"/>
                </a:schemeClr>
              </a:solidFill>
            </a:endParaRPr>
          </a:p>
          <a:p>
            <a:pPr algn="ctr">
              <a:lnSpc>
                <a:spcPts val="2000"/>
              </a:lnSpc>
              <a:spcBef>
                <a:spcPts val="800"/>
              </a:spcBef>
              <a:buClr>
                <a:srgbClr val="BCD631"/>
              </a:buClr>
            </a:pPr>
            <a:r>
              <a:rPr lang="lt-LT" sz="1867" dirty="0">
                <a:solidFill>
                  <a:schemeClr val="tx2">
                    <a:lumMod val="50000"/>
                  </a:schemeClr>
                </a:solidFill>
              </a:rPr>
              <a:t>Nagrinėjama kitų ES šalių geroji praktika</a:t>
            </a:r>
          </a:p>
          <a:p>
            <a:pPr algn="ctr">
              <a:lnSpc>
                <a:spcPts val="2000"/>
              </a:lnSpc>
              <a:spcBef>
                <a:spcPts val="800"/>
              </a:spcBef>
              <a:buClr>
                <a:srgbClr val="BCD631"/>
              </a:buClr>
            </a:pPr>
            <a:r>
              <a:rPr lang="lt-LT" sz="1867" dirty="0">
                <a:solidFill>
                  <a:schemeClr val="tx2">
                    <a:lumMod val="50000"/>
                  </a:schemeClr>
                </a:solidFill>
              </a:rPr>
              <a:t>Nacionalinis reguliavimas (H2 įpurškimas į gamtines dujas 10 proc.)</a:t>
            </a:r>
            <a:endParaRPr lang="en-US" sz="1867" dirty="0">
              <a:solidFill>
                <a:schemeClr val="tx2">
                  <a:lumMod val="50000"/>
                </a:schemeClr>
              </a:solidFill>
            </a:endParaRPr>
          </a:p>
        </p:txBody>
      </p:sp>
      <p:sp>
        <p:nvSpPr>
          <p:cNvPr id="22" name="Rounded Rectangle 6">
            <a:extLst>
              <a:ext uri="{FF2B5EF4-FFF2-40B4-BE49-F238E27FC236}">
                <a16:creationId xmlns:a16="http://schemas.microsoft.com/office/drawing/2014/main" id="{D4634561-4F9B-4087-B696-8786C91CFD6A}"/>
              </a:ext>
            </a:extLst>
          </p:cNvPr>
          <p:cNvSpPr/>
          <p:nvPr/>
        </p:nvSpPr>
        <p:spPr>
          <a:xfrm>
            <a:off x="531190" y="1262761"/>
            <a:ext cx="4351724" cy="1221471"/>
          </a:xfrm>
          <a:prstGeom prst="roundRect">
            <a:avLst/>
          </a:prstGeom>
          <a:solidFill>
            <a:schemeClr val="accent6">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b="1" dirty="0">
                <a:solidFill>
                  <a:schemeClr val="tx2">
                    <a:lumMod val="50000"/>
                  </a:schemeClr>
                </a:solidFill>
              </a:rPr>
              <a:t>Lietuvos vandenilio platforma </a:t>
            </a:r>
          </a:p>
          <a:p>
            <a:pPr algn="ctr"/>
            <a:r>
              <a:rPr lang="lt-LT" sz="2000" dirty="0">
                <a:solidFill>
                  <a:schemeClr val="tx2">
                    <a:lumMod val="50000"/>
                  </a:schemeClr>
                </a:solidFill>
              </a:rPr>
              <a:t>2020-11-30</a:t>
            </a:r>
          </a:p>
          <a:p>
            <a:r>
              <a:rPr lang="lt-LT" sz="2400" dirty="0">
                <a:solidFill>
                  <a:schemeClr val="tx2">
                    <a:lumMod val="50000"/>
                  </a:schemeClr>
                </a:solidFill>
              </a:rPr>
              <a:t>                  19               45  dalyvių </a:t>
            </a:r>
          </a:p>
        </p:txBody>
      </p:sp>
      <p:sp>
        <p:nvSpPr>
          <p:cNvPr id="3" name="Arrow: Right 2">
            <a:extLst>
              <a:ext uri="{FF2B5EF4-FFF2-40B4-BE49-F238E27FC236}">
                <a16:creationId xmlns:a16="http://schemas.microsoft.com/office/drawing/2014/main" id="{98A11B3E-666A-47DA-96AE-71DCDDF598C2}"/>
              </a:ext>
            </a:extLst>
          </p:cNvPr>
          <p:cNvSpPr/>
          <p:nvPr/>
        </p:nvSpPr>
        <p:spPr>
          <a:xfrm flipV="1">
            <a:off x="2438724" y="2090057"/>
            <a:ext cx="592183" cy="1675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4" name="Arrow: Right 3">
            <a:extLst>
              <a:ext uri="{FF2B5EF4-FFF2-40B4-BE49-F238E27FC236}">
                <a16:creationId xmlns:a16="http://schemas.microsoft.com/office/drawing/2014/main" id="{8CF79ECB-2DAF-4A4B-8092-1DE35535FAFB}"/>
              </a:ext>
            </a:extLst>
          </p:cNvPr>
          <p:cNvSpPr/>
          <p:nvPr/>
        </p:nvSpPr>
        <p:spPr>
          <a:xfrm>
            <a:off x="5045565" y="1734321"/>
            <a:ext cx="1416195" cy="3557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6" name="Rounded Rectangle 6">
            <a:extLst>
              <a:ext uri="{FF2B5EF4-FFF2-40B4-BE49-F238E27FC236}">
                <a16:creationId xmlns:a16="http://schemas.microsoft.com/office/drawing/2014/main" id="{8AD5D574-441E-4F6E-B209-6935E0966B0A}"/>
              </a:ext>
            </a:extLst>
          </p:cNvPr>
          <p:cNvSpPr/>
          <p:nvPr/>
        </p:nvSpPr>
        <p:spPr>
          <a:xfrm>
            <a:off x="6856424" y="2600096"/>
            <a:ext cx="4351724" cy="1221471"/>
          </a:xfrm>
          <a:prstGeom prst="roundRect">
            <a:avLst/>
          </a:prstGeom>
          <a:solidFill>
            <a:schemeClr val="accent6">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000"/>
              </a:lnSpc>
              <a:spcBef>
                <a:spcPts val="800"/>
              </a:spcBef>
              <a:buClr>
                <a:srgbClr val="BCD631"/>
              </a:buClr>
            </a:pPr>
            <a:r>
              <a:rPr lang="lt-LT" sz="1867" b="1" dirty="0">
                <a:solidFill>
                  <a:schemeClr val="accent2">
                    <a:lumMod val="50000"/>
                  </a:schemeClr>
                </a:solidFill>
              </a:rPr>
              <a:t>ES Dujų paketas (į dujų rinką integruojamas žaliasis ir </a:t>
            </a:r>
            <a:r>
              <a:rPr lang="lt-LT" sz="1867" b="1" i="1" dirty="0" err="1">
                <a:solidFill>
                  <a:schemeClr val="accent2">
                    <a:lumMod val="50000"/>
                  </a:schemeClr>
                </a:solidFill>
              </a:rPr>
              <a:t>low</a:t>
            </a:r>
            <a:r>
              <a:rPr lang="lt-LT" sz="1867" b="1" i="1" dirty="0">
                <a:solidFill>
                  <a:schemeClr val="accent2">
                    <a:lumMod val="50000"/>
                  </a:schemeClr>
                </a:solidFill>
              </a:rPr>
              <a:t> </a:t>
            </a:r>
            <a:r>
              <a:rPr lang="lt-LT" sz="1867" b="1" i="1" dirty="0" err="1">
                <a:solidFill>
                  <a:schemeClr val="accent2">
                    <a:lumMod val="50000"/>
                  </a:schemeClr>
                </a:solidFill>
              </a:rPr>
              <a:t>carbon</a:t>
            </a:r>
            <a:r>
              <a:rPr lang="lt-LT" sz="1867" b="1" i="1" dirty="0">
                <a:solidFill>
                  <a:schemeClr val="accent2">
                    <a:lumMod val="50000"/>
                  </a:schemeClr>
                </a:solidFill>
              </a:rPr>
              <a:t> </a:t>
            </a:r>
            <a:r>
              <a:rPr lang="lt-LT" sz="1867" b="1" dirty="0">
                <a:solidFill>
                  <a:schemeClr val="accent2">
                    <a:lumMod val="50000"/>
                  </a:schemeClr>
                </a:solidFill>
              </a:rPr>
              <a:t>vandenilis)</a:t>
            </a:r>
          </a:p>
          <a:p>
            <a:pPr algn="ctr">
              <a:lnSpc>
                <a:spcPts val="2000"/>
              </a:lnSpc>
              <a:spcBef>
                <a:spcPts val="800"/>
              </a:spcBef>
              <a:buClr>
                <a:srgbClr val="BCD631"/>
              </a:buClr>
            </a:pPr>
            <a:r>
              <a:rPr lang="lt-LT" sz="1867" b="1" dirty="0">
                <a:solidFill>
                  <a:schemeClr val="accent2">
                    <a:lumMod val="50000"/>
                  </a:schemeClr>
                </a:solidFill>
              </a:rPr>
              <a:t>Valstybės pagalba (BBIR 41 str.) </a:t>
            </a:r>
            <a:endParaRPr lang="en-US" sz="1867" dirty="0">
              <a:solidFill>
                <a:schemeClr val="accent2">
                  <a:lumMod val="50000"/>
                </a:schemeClr>
              </a:solidFill>
            </a:endParaRPr>
          </a:p>
        </p:txBody>
      </p:sp>
      <p:sp>
        <p:nvSpPr>
          <p:cNvPr id="8" name="Arrow: Right 7">
            <a:extLst>
              <a:ext uri="{FF2B5EF4-FFF2-40B4-BE49-F238E27FC236}">
                <a16:creationId xmlns:a16="http://schemas.microsoft.com/office/drawing/2014/main" id="{B84DAC7A-5889-436B-A6FF-678FC851BF51}"/>
              </a:ext>
            </a:extLst>
          </p:cNvPr>
          <p:cNvSpPr/>
          <p:nvPr/>
        </p:nvSpPr>
        <p:spPr>
          <a:xfrm>
            <a:off x="5045565" y="3044354"/>
            <a:ext cx="1416195" cy="3846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7" name="Rounded Rectangle 6">
            <a:extLst>
              <a:ext uri="{FF2B5EF4-FFF2-40B4-BE49-F238E27FC236}">
                <a16:creationId xmlns:a16="http://schemas.microsoft.com/office/drawing/2014/main" id="{2B7A2FEE-2C05-4906-9B46-7CD61E082239}"/>
              </a:ext>
            </a:extLst>
          </p:cNvPr>
          <p:cNvSpPr/>
          <p:nvPr/>
        </p:nvSpPr>
        <p:spPr>
          <a:xfrm>
            <a:off x="6920385" y="4060380"/>
            <a:ext cx="4351724" cy="1221471"/>
          </a:xfrm>
          <a:prstGeom prst="roundRect">
            <a:avLst/>
          </a:prstGeom>
          <a:solidFill>
            <a:schemeClr val="accent6">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000"/>
              </a:lnSpc>
              <a:spcBef>
                <a:spcPts val="800"/>
              </a:spcBef>
              <a:buClr>
                <a:srgbClr val="BCD631"/>
              </a:buClr>
            </a:pPr>
            <a:r>
              <a:rPr lang="lt-LT" sz="1867" dirty="0">
                <a:solidFill>
                  <a:schemeClr val="accent4">
                    <a:lumMod val="50000"/>
                  </a:schemeClr>
                </a:solidFill>
              </a:rPr>
              <a:t>ES </a:t>
            </a:r>
            <a:r>
              <a:rPr lang="en-US" sz="1867" dirty="0">
                <a:solidFill>
                  <a:schemeClr val="accent4">
                    <a:lumMod val="50000"/>
                  </a:schemeClr>
                </a:solidFill>
              </a:rPr>
              <a:t>RRF </a:t>
            </a:r>
            <a:r>
              <a:rPr lang="lt-LT" sz="1867" dirty="0">
                <a:solidFill>
                  <a:schemeClr val="accent4">
                    <a:lumMod val="50000"/>
                  </a:schemeClr>
                </a:solidFill>
              </a:rPr>
              <a:t>20 mln. Eur</a:t>
            </a:r>
          </a:p>
          <a:p>
            <a:pPr algn="ctr">
              <a:lnSpc>
                <a:spcPts val="2000"/>
              </a:lnSpc>
              <a:spcBef>
                <a:spcPts val="800"/>
              </a:spcBef>
              <a:buClr>
                <a:srgbClr val="BCD631"/>
              </a:buClr>
            </a:pPr>
            <a:r>
              <a:rPr lang="en-US" sz="1867" dirty="0" err="1">
                <a:solidFill>
                  <a:schemeClr val="accent4">
                    <a:lumMod val="50000"/>
                  </a:schemeClr>
                </a:solidFill>
              </a:rPr>
              <a:t>Moderniza</a:t>
            </a:r>
            <a:r>
              <a:rPr lang="lt-LT" sz="1867" dirty="0">
                <a:solidFill>
                  <a:schemeClr val="accent4">
                    <a:lumMod val="50000"/>
                  </a:schemeClr>
                </a:solidFill>
              </a:rPr>
              <a:t>vimo</a:t>
            </a:r>
            <a:r>
              <a:rPr lang="en-US" sz="1867" dirty="0">
                <a:solidFill>
                  <a:schemeClr val="accent4">
                    <a:lumMod val="50000"/>
                  </a:schemeClr>
                </a:solidFill>
              </a:rPr>
              <a:t> </a:t>
            </a:r>
            <a:r>
              <a:rPr lang="lt-LT" sz="1867" dirty="0">
                <a:solidFill>
                  <a:schemeClr val="accent4">
                    <a:lumMod val="50000"/>
                  </a:schemeClr>
                </a:solidFill>
              </a:rPr>
              <a:t>fondas 270 mln. Eur</a:t>
            </a:r>
            <a:endParaRPr lang="en-US" sz="1867" dirty="0">
              <a:solidFill>
                <a:schemeClr val="accent4">
                  <a:lumMod val="50000"/>
                </a:schemeClr>
              </a:solidFill>
            </a:endParaRPr>
          </a:p>
        </p:txBody>
      </p:sp>
      <p:sp>
        <p:nvSpPr>
          <p:cNvPr id="10" name="Arrow: Right 9">
            <a:extLst>
              <a:ext uri="{FF2B5EF4-FFF2-40B4-BE49-F238E27FC236}">
                <a16:creationId xmlns:a16="http://schemas.microsoft.com/office/drawing/2014/main" id="{BA6FD74B-C3E4-4A02-B6F8-4040CD0F17FA}"/>
              </a:ext>
            </a:extLst>
          </p:cNvPr>
          <p:cNvSpPr/>
          <p:nvPr/>
        </p:nvSpPr>
        <p:spPr>
          <a:xfrm>
            <a:off x="5045565" y="4436249"/>
            <a:ext cx="1416195" cy="3557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Tree>
    <p:extLst>
      <p:ext uri="{BB962C8B-B14F-4D97-AF65-F5344CB8AC3E}">
        <p14:creationId xmlns:p14="http://schemas.microsoft.com/office/powerpoint/2010/main" val="1399366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713139" y="5382348"/>
            <a:ext cx="4351724" cy="1221471"/>
          </a:xfrm>
          <a:prstGeom prst="roundRect">
            <a:avLst/>
          </a:prstGeom>
          <a:solidFill>
            <a:schemeClr val="accent6">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a:p>
        </p:txBody>
      </p:sp>
      <p:pic>
        <p:nvPicPr>
          <p:cNvPr id="32" name="Picture 31"/>
          <p:cNvPicPr>
            <a:picLocks noChangeAspect="1"/>
          </p:cNvPicPr>
          <p:nvPr/>
        </p:nvPicPr>
        <p:blipFill>
          <a:blip r:embed="rId3"/>
          <a:stretch>
            <a:fillRect/>
          </a:stretch>
        </p:blipFill>
        <p:spPr>
          <a:xfrm>
            <a:off x="10403054" y="4433053"/>
            <a:ext cx="1553649" cy="1595641"/>
          </a:xfrm>
          <a:prstGeom prst="rect">
            <a:avLst/>
          </a:prstGeom>
        </p:spPr>
      </p:pic>
      <p:sp>
        <p:nvSpPr>
          <p:cNvPr id="29" name="Rectangle 28"/>
          <p:cNvSpPr/>
          <p:nvPr/>
        </p:nvSpPr>
        <p:spPr>
          <a:xfrm>
            <a:off x="548641" y="254181"/>
            <a:ext cx="8080825" cy="502766"/>
          </a:xfrm>
          <a:prstGeom prst="rect">
            <a:avLst/>
          </a:prstGeom>
        </p:spPr>
        <p:txBody>
          <a:bodyPr wrap="square">
            <a:spAutoFit/>
          </a:bodyPr>
          <a:lstStyle/>
          <a:p>
            <a:pPr>
              <a:defRPr/>
            </a:pPr>
            <a:r>
              <a:rPr lang="lt-LT" sz="2667" b="1" dirty="0">
                <a:solidFill>
                  <a:schemeClr val="bg1"/>
                </a:solidFill>
                <a:latin typeface="Foco" panose="020B0504050202020203" pitchFamily="34" charset="-70"/>
                <a:cs typeface="Arial" panose="020B0604020202020204" pitchFamily="34" charset="0"/>
              </a:rPr>
              <a:t>VANDENILIO NAUDOJIMAS PRAMONĖJE</a:t>
            </a:r>
            <a:endParaRPr lang="en-US" sz="2667" b="1" dirty="0">
              <a:solidFill>
                <a:schemeClr val="bg1"/>
              </a:solidFill>
              <a:cs typeface="Arial" panose="020B0604020202020204" pitchFamily="34" charset="0"/>
            </a:endParaRPr>
          </a:p>
        </p:txBody>
      </p:sp>
      <p:grpSp>
        <p:nvGrpSpPr>
          <p:cNvPr id="2" name="Group 1">
            <a:extLst>
              <a:ext uri="{FF2B5EF4-FFF2-40B4-BE49-F238E27FC236}">
                <a16:creationId xmlns:a16="http://schemas.microsoft.com/office/drawing/2014/main" id="{57BF6177-3C01-48D8-9375-A3C92FD0F09D}"/>
              </a:ext>
            </a:extLst>
          </p:cNvPr>
          <p:cNvGrpSpPr/>
          <p:nvPr/>
        </p:nvGrpSpPr>
        <p:grpSpPr>
          <a:xfrm>
            <a:off x="7131951" y="5061811"/>
            <a:ext cx="4528860" cy="1357320"/>
            <a:chOff x="-8271" y="3489833"/>
            <a:chExt cx="3396645" cy="1017990"/>
          </a:xfrm>
        </p:grpSpPr>
        <p:grpSp>
          <p:nvGrpSpPr>
            <p:cNvPr id="6" name="Group 5">
              <a:extLst>
                <a:ext uri="{FF2B5EF4-FFF2-40B4-BE49-F238E27FC236}">
                  <a16:creationId xmlns:a16="http://schemas.microsoft.com/office/drawing/2014/main" id="{FE640C1F-3B2C-4F18-AFB3-2F96C2B1B321}"/>
                </a:ext>
              </a:extLst>
            </p:cNvPr>
            <p:cNvGrpSpPr/>
            <p:nvPr/>
          </p:nvGrpSpPr>
          <p:grpSpPr>
            <a:xfrm>
              <a:off x="861353" y="3489833"/>
              <a:ext cx="555627" cy="710471"/>
              <a:chOff x="861353" y="3489833"/>
              <a:chExt cx="555627" cy="710471"/>
            </a:xfrm>
          </p:grpSpPr>
          <p:sp>
            <p:nvSpPr>
              <p:cNvPr id="36" name="Freeform 5">
                <a:extLst>
                  <a:ext uri="{FF2B5EF4-FFF2-40B4-BE49-F238E27FC236}">
                    <a16:creationId xmlns:a16="http://schemas.microsoft.com/office/drawing/2014/main" id="{86BFA2EE-E502-46C8-959E-5AFB2640A135}"/>
                  </a:ext>
                </a:extLst>
              </p:cNvPr>
              <p:cNvSpPr>
                <a:spLocks/>
              </p:cNvSpPr>
              <p:nvPr/>
            </p:nvSpPr>
            <p:spPr bwMode="auto">
              <a:xfrm>
                <a:off x="861353" y="3489833"/>
                <a:ext cx="555627" cy="710471"/>
              </a:xfrm>
              <a:custGeom>
                <a:avLst/>
                <a:gdLst>
                  <a:gd name="T0" fmla="*/ 129 w 385"/>
                  <a:gd name="T1" fmla="*/ 0 h 532"/>
                  <a:gd name="T2" fmla="*/ 331 w 385"/>
                  <a:gd name="T3" fmla="*/ 375 h 532"/>
                  <a:gd name="T4" fmla="*/ 45 w 385"/>
                  <a:gd name="T5" fmla="*/ 409 h 532"/>
                  <a:gd name="T6" fmla="*/ 95 w 385"/>
                  <a:gd name="T7" fmla="*/ 197 h 532"/>
                  <a:gd name="T8" fmla="*/ 129 w 385"/>
                  <a:gd name="T9" fmla="*/ 0 h 532"/>
                </a:gdLst>
                <a:ahLst/>
                <a:cxnLst>
                  <a:cxn ang="0">
                    <a:pos x="T0" y="T1"/>
                  </a:cxn>
                  <a:cxn ang="0">
                    <a:pos x="T2" y="T3"/>
                  </a:cxn>
                  <a:cxn ang="0">
                    <a:pos x="T4" y="T5"/>
                  </a:cxn>
                  <a:cxn ang="0">
                    <a:pos x="T6" y="T7"/>
                  </a:cxn>
                  <a:cxn ang="0">
                    <a:pos x="T8" y="T9"/>
                  </a:cxn>
                </a:cxnLst>
                <a:rect l="0" t="0" r="r" b="b"/>
                <a:pathLst>
                  <a:path w="385" h="532">
                    <a:moveTo>
                      <a:pt x="129" y="0"/>
                    </a:moveTo>
                    <a:cubicBezTo>
                      <a:pt x="129" y="0"/>
                      <a:pt x="385" y="218"/>
                      <a:pt x="331" y="375"/>
                    </a:cubicBezTo>
                    <a:cubicBezTo>
                      <a:pt x="278" y="532"/>
                      <a:pt x="90" y="508"/>
                      <a:pt x="45" y="409"/>
                    </a:cubicBezTo>
                    <a:cubicBezTo>
                      <a:pt x="0" y="310"/>
                      <a:pt x="57" y="246"/>
                      <a:pt x="95" y="197"/>
                    </a:cubicBezTo>
                    <a:cubicBezTo>
                      <a:pt x="159" y="116"/>
                      <a:pt x="129" y="0"/>
                      <a:pt x="129" y="0"/>
                    </a:cubicBezTo>
                    <a:close/>
                  </a:path>
                </a:pathLst>
              </a:custGeom>
              <a:solidFill>
                <a:srgbClr val="42BDA4"/>
              </a:solidFill>
              <a:ln>
                <a:noFill/>
              </a:ln>
            </p:spPr>
            <p:txBody>
              <a:bodyPr vert="horz" wrap="square" lIns="121920" tIns="60960" rIns="121920" bIns="60960" numCol="1" anchor="t" anchorCtr="0" compatLnSpc="1">
                <a:prstTxWarp prst="textNoShape">
                  <a:avLst/>
                </a:prstTxWarp>
              </a:bodyPr>
              <a:lstStyle/>
              <a:p>
                <a:endParaRPr lang="lt-LT" sz="2400"/>
              </a:p>
            </p:txBody>
          </p:sp>
          <p:sp>
            <p:nvSpPr>
              <p:cNvPr id="37" name="Freeform 6">
                <a:extLst>
                  <a:ext uri="{FF2B5EF4-FFF2-40B4-BE49-F238E27FC236}">
                    <a16:creationId xmlns:a16="http://schemas.microsoft.com/office/drawing/2014/main" id="{C82D0734-130B-4CC5-9F43-429A6BF51789}"/>
                  </a:ext>
                </a:extLst>
              </p:cNvPr>
              <p:cNvSpPr>
                <a:spLocks noEditPoints="1"/>
              </p:cNvSpPr>
              <p:nvPr/>
            </p:nvSpPr>
            <p:spPr bwMode="auto">
              <a:xfrm>
                <a:off x="1037630" y="3839180"/>
                <a:ext cx="193200" cy="181870"/>
              </a:xfrm>
              <a:custGeom>
                <a:avLst/>
                <a:gdLst>
                  <a:gd name="T0" fmla="*/ 23 w 134"/>
                  <a:gd name="T1" fmla="*/ 0 h 136"/>
                  <a:gd name="T2" fmla="*/ 23 w 134"/>
                  <a:gd name="T3" fmla="*/ 41 h 136"/>
                  <a:gd name="T4" fmla="*/ 63 w 134"/>
                  <a:gd name="T5" fmla="*/ 41 h 136"/>
                  <a:gd name="T6" fmla="*/ 63 w 134"/>
                  <a:gd name="T7" fmla="*/ 0 h 136"/>
                  <a:gd name="T8" fmla="*/ 86 w 134"/>
                  <a:gd name="T9" fmla="*/ 0 h 136"/>
                  <a:gd name="T10" fmla="*/ 86 w 134"/>
                  <a:gd name="T11" fmla="*/ 105 h 136"/>
                  <a:gd name="T12" fmla="*/ 63 w 134"/>
                  <a:gd name="T13" fmla="*/ 105 h 136"/>
                  <a:gd name="T14" fmla="*/ 63 w 134"/>
                  <a:gd name="T15" fmla="*/ 61 h 136"/>
                  <a:gd name="T16" fmla="*/ 23 w 134"/>
                  <a:gd name="T17" fmla="*/ 61 h 136"/>
                  <a:gd name="T18" fmla="*/ 23 w 134"/>
                  <a:gd name="T19" fmla="*/ 105 h 136"/>
                  <a:gd name="T20" fmla="*/ 0 w 134"/>
                  <a:gd name="T21" fmla="*/ 105 h 136"/>
                  <a:gd name="T22" fmla="*/ 0 w 134"/>
                  <a:gd name="T23" fmla="*/ 0 h 136"/>
                  <a:gd name="T24" fmla="*/ 23 w 134"/>
                  <a:gd name="T25" fmla="*/ 0 h 136"/>
                  <a:gd name="T26" fmla="*/ 99 w 134"/>
                  <a:gd name="T27" fmla="*/ 136 h 136"/>
                  <a:gd name="T28" fmla="*/ 99 w 134"/>
                  <a:gd name="T29" fmla="*/ 129 h 136"/>
                  <a:gd name="T30" fmla="*/ 106 w 134"/>
                  <a:gd name="T31" fmla="*/ 124 h 136"/>
                  <a:gd name="T32" fmla="*/ 122 w 134"/>
                  <a:gd name="T33" fmla="*/ 103 h 136"/>
                  <a:gd name="T34" fmla="*/ 114 w 134"/>
                  <a:gd name="T35" fmla="*/ 95 h 136"/>
                  <a:gd name="T36" fmla="*/ 103 w 134"/>
                  <a:gd name="T37" fmla="*/ 99 h 136"/>
                  <a:gd name="T38" fmla="*/ 100 w 134"/>
                  <a:gd name="T39" fmla="*/ 91 h 136"/>
                  <a:gd name="T40" fmla="*/ 116 w 134"/>
                  <a:gd name="T41" fmla="*/ 86 h 136"/>
                  <a:gd name="T42" fmla="*/ 133 w 134"/>
                  <a:gd name="T43" fmla="*/ 102 h 136"/>
                  <a:gd name="T44" fmla="*/ 120 w 134"/>
                  <a:gd name="T45" fmla="*/ 123 h 136"/>
                  <a:gd name="T46" fmla="*/ 116 w 134"/>
                  <a:gd name="T47" fmla="*/ 127 h 136"/>
                  <a:gd name="T48" fmla="*/ 116 w 134"/>
                  <a:gd name="T49" fmla="*/ 127 h 136"/>
                  <a:gd name="T50" fmla="*/ 134 w 134"/>
                  <a:gd name="T51" fmla="*/ 127 h 136"/>
                  <a:gd name="T52" fmla="*/ 134 w 134"/>
                  <a:gd name="T53" fmla="*/ 136 h 136"/>
                  <a:gd name="T54" fmla="*/ 99 w 134"/>
                  <a:gd name="T55" fmla="*/ 136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34" h="136">
                    <a:moveTo>
                      <a:pt x="23" y="0"/>
                    </a:moveTo>
                    <a:cubicBezTo>
                      <a:pt x="23" y="41"/>
                      <a:pt x="23" y="41"/>
                      <a:pt x="23" y="41"/>
                    </a:cubicBezTo>
                    <a:cubicBezTo>
                      <a:pt x="63" y="41"/>
                      <a:pt x="63" y="41"/>
                      <a:pt x="63" y="41"/>
                    </a:cubicBezTo>
                    <a:cubicBezTo>
                      <a:pt x="63" y="0"/>
                      <a:pt x="63" y="0"/>
                      <a:pt x="63" y="0"/>
                    </a:cubicBezTo>
                    <a:cubicBezTo>
                      <a:pt x="86" y="0"/>
                      <a:pt x="86" y="0"/>
                      <a:pt x="86" y="0"/>
                    </a:cubicBezTo>
                    <a:cubicBezTo>
                      <a:pt x="86" y="105"/>
                      <a:pt x="86" y="105"/>
                      <a:pt x="86" y="105"/>
                    </a:cubicBezTo>
                    <a:cubicBezTo>
                      <a:pt x="63" y="105"/>
                      <a:pt x="63" y="105"/>
                      <a:pt x="63" y="105"/>
                    </a:cubicBezTo>
                    <a:cubicBezTo>
                      <a:pt x="63" y="61"/>
                      <a:pt x="63" y="61"/>
                      <a:pt x="63" y="61"/>
                    </a:cubicBezTo>
                    <a:cubicBezTo>
                      <a:pt x="23" y="61"/>
                      <a:pt x="23" y="61"/>
                      <a:pt x="23" y="61"/>
                    </a:cubicBezTo>
                    <a:cubicBezTo>
                      <a:pt x="23" y="105"/>
                      <a:pt x="23" y="105"/>
                      <a:pt x="23" y="105"/>
                    </a:cubicBezTo>
                    <a:cubicBezTo>
                      <a:pt x="0" y="105"/>
                      <a:pt x="0" y="105"/>
                      <a:pt x="0" y="105"/>
                    </a:cubicBezTo>
                    <a:cubicBezTo>
                      <a:pt x="0" y="0"/>
                      <a:pt x="0" y="0"/>
                      <a:pt x="0" y="0"/>
                    </a:cubicBezTo>
                    <a:lnTo>
                      <a:pt x="23" y="0"/>
                    </a:lnTo>
                    <a:close/>
                    <a:moveTo>
                      <a:pt x="99" y="136"/>
                    </a:moveTo>
                    <a:cubicBezTo>
                      <a:pt x="99" y="129"/>
                      <a:pt x="99" y="129"/>
                      <a:pt x="99" y="129"/>
                    </a:cubicBezTo>
                    <a:cubicBezTo>
                      <a:pt x="106" y="124"/>
                      <a:pt x="106" y="124"/>
                      <a:pt x="106" y="124"/>
                    </a:cubicBezTo>
                    <a:cubicBezTo>
                      <a:pt x="116" y="114"/>
                      <a:pt x="122" y="108"/>
                      <a:pt x="122" y="103"/>
                    </a:cubicBezTo>
                    <a:cubicBezTo>
                      <a:pt x="122" y="99"/>
                      <a:pt x="119" y="95"/>
                      <a:pt x="114" y="95"/>
                    </a:cubicBezTo>
                    <a:cubicBezTo>
                      <a:pt x="109" y="95"/>
                      <a:pt x="106" y="97"/>
                      <a:pt x="103" y="99"/>
                    </a:cubicBezTo>
                    <a:cubicBezTo>
                      <a:pt x="100" y="91"/>
                      <a:pt x="100" y="91"/>
                      <a:pt x="100" y="91"/>
                    </a:cubicBezTo>
                    <a:cubicBezTo>
                      <a:pt x="104" y="88"/>
                      <a:pt x="109" y="86"/>
                      <a:pt x="116" y="86"/>
                    </a:cubicBezTo>
                    <a:cubicBezTo>
                      <a:pt x="127" y="86"/>
                      <a:pt x="133" y="93"/>
                      <a:pt x="133" y="102"/>
                    </a:cubicBezTo>
                    <a:cubicBezTo>
                      <a:pt x="133" y="110"/>
                      <a:pt x="127" y="116"/>
                      <a:pt x="120" y="123"/>
                    </a:cubicBezTo>
                    <a:cubicBezTo>
                      <a:pt x="116" y="127"/>
                      <a:pt x="116" y="127"/>
                      <a:pt x="116" y="127"/>
                    </a:cubicBezTo>
                    <a:cubicBezTo>
                      <a:pt x="116" y="127"/>
                      <a:pt x="116" y="127"/>
                      <a:pt x="116" y="127"/>
                    </a:cubicBezTo>
                    <a:cubicBezTo>
                      <a:pt x="134" y="127"/>
                      <a:pt x="134" y="127"/>
                      <a:pt x="134" y="127"/>
                    </a:cubicBezTo>
                    <a:cubicBezTo>
                      <a:pt x="134" y="136"/>
                      <a:pt x="134" y="136"/>
                      <a:pt x="134" y="136"/>
                    </a:cubicBezTo>
                    <a:lnTo>
                      <a:pt x="99" y="136"/>
                    </a:lnTo>
                    <a:close/>
                  </a:path>
                </a:pathLst>
              </a:custGeom>
              <a:solidFill>
                <a:srgbClr val="BCD631"/>
              </a:solidFill>
              <a:ln>
                <a:noFill/>
              </a:ln>
            </p:spPr>
            <p:txBody>
              <a:bodyPr vert="horz" wrap="square" lIns="121920" tIns="60960" rIns="121920" bIns="60960" numCol="1" anchor="t" anchorCtr="0" compatLnSpc="1">
                <a:prstTxWarp prst="textNoShape">
                  <a:avLst/>
                </a:prstTxWarp>
              </a:bodyPr>
              <a:lstStyle/>
              <a:p>
                <a:endParaRPr lang="lt-LT" sz="2400"/>
              </a:p>
            </p:txBody>
          </p:sp>
        </p:grpSp>
        <p:grpSp>
          <p:nvGrpSpPr>
            <p:cNvPr id="5" name="Group 4">
              <a:extLst>
                <a:ext uri="{FF2B5EF4-FFF2-40B4-BE49-F238E27FC236}">
                  <a16:creationId xmlns:a16="http://schemas.microsoft.com/office/drawing/2014/main" id="{7838C63E-95D4-4912-ADE4-0057E2D19BB9}"/>
                </a:ext>
              </a:extLst>
            </p:cNvPr>
            <p:cNvGrpSpPr/>
            <p:nvPr/>
          </p:nvGrpSpPr>
          <p:grpSpPr>
            <a:xfrm>
              <a:off x="212459" y="4093012"/>
              <a:ext cx="444371" cy="413685"/>
              <a:chOff x="212459" y="4093012"/>
              <a:chExt cx="444371" cy="413685"/>
            </a:xfrm>
          </p:grpSpPr>
          <p:sp>
            <p:nvSpPr>
              <p:cNvPr id="39" name="Freeform 14">
                <a:extLst>
                  <a:ext uri="{FF2B5EF4-FFF2-40B4-BE49-F238E27FC236}">
                    <a16:creationId xmlns:a16="http://schemas.microsoft.com/office/drawing/2014/main" id="{64A76A45-47F6-4B97-9A42-B0BFE07AB4E9}"/>
                  </a:ext>
                </a:extLst>
              </p:cNvPr>
              <p:cNvSpPr>
                <a:spLocks noEditPoints="1"/>
              </p:cNvSpPr>
              <p:nvPr/>
            </p:nvSpPr>
            <p:spPr bwMode="auto">
              <a:xfrm>
                <a:off x="212459" y="4093012"/>
                <a:ext cx="444371" cy="331393"/>
              </a:xfrm>
              <a:custGeom>
                <a:avLst/>
                <a:gdLst>
                  <a:gd name="T0" fmla="*/ 121 w 125"/>
                  <a:gd name="T1" fmla="*/ 31 h 68"/>
                  <a:gd name="T2" fmla="*/ 76 w 125"/>
                  <a:gd name="T3" fmla="*/ 0 h 68"/>
                  <a:gd name="T4" fmla="*/ 33 w 125"/>
                  <a:gd name="T5" fmla="*/ 27 h 68"/>
                  <a:gd name="T6" fmla="*/ 32 w 125"/>
                  <a:gd name="T7" fmla="*/ 27 h 68"/>
                  <a:gd name="T8" fmla="*/ 0 w 125"/>
                  <a:gd name="T9" fmla="*/ 59 h 68"/>
                  <a:gd name="T10" fmla="*/ 0 w 125"/>
                  <a:gd name="T11" fmla="*/ 59 h 68"/>
                  <a:gd name="T12" fmla="*/ 9 w 125"/>
                  <a:gd name="T13" fmla="*/ 68 h 68"/>
                  <a:gd name="T14" fmla="*/ 104 w 125"/>
                  <a:gd name="T15" fmla="*/ 68 h 68"/>
                  <a:gd name="T16" fmla="*/ 125 w 125"/>
                  <a:gd name="T17" fmla="*/ 48 h 68"/>
                  <a:gd name="T18" fmla="*/ 125 w 125"/>
                  <a:gd name="T19" fmla="*/ 41 h 68"/>
                  <a:gd name="T20" fmla="*/ 121 w 125"/>
                  <a:gd name="T21" fmla="*/ 31 h 68"/>
                  <a:gd name="T22" fmla="*/ 76 w 125"/>
                  <a:gd name="T23" fmla="*/ 7 h 68"/>
                  <a:gd name="T24" fmla="*/ 111 w 125"/>
                  <a:gd name="T25" fmla="*/ 27 h 68"/>
                  <a:gd name="T26" fmla="*/ 111 w 125"/>
                  <a:gd name="T27" fmla="*/ 27 h 68"/>
                  <a:gd name="T28" fmla="*/ 42 w 125"/>
                  <a:gd name="T29" fmla="*/ 27 h 68"/>
                  <a:gd name="T30" fmla="*/ 76 w 125"/>
                  <a:gd name="T31" fmla="*/ 7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5" h="68">
                    <a:moveTo>
                      <a:pt x="121" y="31"/>
                    </a:moveTo>
                    <a:cubicBezTo>
                      <a:pt x="119" y="14"/>
                      <a:pt x="100" y="0"/>
                      <a:pt x="76" y="0"/>
                    </a:cubicBezTo>
                    <a:cubicBezTo>
                      <a:pt x="55" y="0"/>
                      <a:pt x="37" y="12"/>
                      <a:pt x="33" y="27"/>
                    </a:cubicBezTo>
                    <a:cubicBezTo>
                      <a:pt x="32" y="27"/>
                      <a:pt x="32" y="27"/>
                      <a:pt x="32" y="27"/>
                    </a:cubicBezTo>
                    <a:cubicBezTo>
                      <a:pt x="15" y="27"/>
                      <a:pt x="0" y="42"/>
                      <a:pt x="0" y="59"/>
                    </a:cubicBezTo>
                    <a:cubicBezTo>
                      <a:pt x="0" y="59"/>
                      <a:pt x="0" y="59"/>
                      <a:pt x="0" y="59"/>
                    </a:cubicBezTo>
                    <a:cubicBezTo>
                      <a:pt x="0" y="64"/>
                      <a:pt x="4" y="68"/>
                      <a:pt x="9" y="68"/>
                    </a:cubicBezTo>
                    <a:cubicBezTo>
                      <a:pt x="104" y="68"/>
                      <a:pt x="104" y="68"/>
                      <a:pt x="104" y="68"/>
                    </a:cubicBezTo>
                    <a:cubicBezTo>
                      <a:pt x="116" y="68"/>
                      <a:pt x="125" y="59"/>
                      <a:pt x="125" y="48"/>
                    </a:cubicBezTo>
                    <a:cubicBezTo>
                      <a:pt x="125" y="41"/>
                      <a:pt x="125" y="41"/>
                      <a:pt x="125" y="41"/>
                    </a:cubicBezTo>
                    <a:cubicBezTo>
                      <a:pt x="125" y="37"/>
                      <a:pt x="123" y="34"/>
                      <a:pt x="121" y="31"/>
                    </a:cubicBezTo>
                    <a:close/>
                    <a:moveTo>
                      <a:pt x="76" y="7"/>
                    </a:moveTo>
                    <a:cubicBezTo>
                      <a:pt x="93" y="7"/>
                      <a:pt x="107" y="16"/>
                      <a:pt x="111" y="27"/>
                    </a:cubicBezTo>
                    <a:cubicBezTo>
                      <a:pt x="111" y="27"/>
                      <a:pt x="111" y="27"/>
                      <a:pt x="111" y="27"/>
                    </a:cubicBezTo>
                    <a:cubicBezTo>
                      <a:pt x="42" y="27"/>
                      <a:pt x="42" y="27"/>
                      <a:pt x="42" y="27"/>
                    </a:cubicBezTo>
                    <a:cubicBezTo>
                      <a:pt x="46" y="16"/>
                      <a:pt x="60" y="7"/>
                      <a:pt x="76" y="7"/>
                    </a:cubicBezTo>
                    <a:close/>
                  </a:path>
                </a:pathLst>
              </a:custGeom>
              <a:solidFill>
                <a:srgbClr val="BED6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40" name="Freeform 15">
                <a:extLst>
                  <a:ext uri="{FF2B5EF4-FFF2-40B4-BE49-F238E27FC236}">
                    <a16:creationId xmlns:a16="http://schemas.microsoft.com/office/drawing/2014/main" id="{B2122205-DC9C-49C0-8733-49A69DEF9EFF}"/>
                  </a:ext>
                </a:extLst>
              </p:cNvPr>
              <p:cNvSpPr>
                <a:spLocks noEditPoints="1"/>
              </p:cNvSpPr>
              <p:nvPr/>
            </p:nvSpPr>
            <p:spPr bwMode="auto">
              <a:xfrm>
                <a:off x="270029" y="4446645"/>
                <a:ext cx="325633" cy="60052"/>
              </a:xfrm>
              <a:custGeom>
                <a:avLst/>
                <a:gdLst>
                  <a:gd name="T0" fmla="*/ 13 w 92"/>
                  <a:gd name="T1" fmla="*/ 6 h 12"/>
                  <a:gd name="T2" fmla="*/ 6 w 92"/>
                  <a:gd name="T3" fmla="*/ 12 h 12"/>
                  <a:gd name="T4" fmla="*/ 0 w 92"/>
                  <a:gd name="T5" fmla="*/ 6 h 12"/>
                  <a:gd name="T6" fmla="*/ 6 w 92"/>
                  <a:gd name="T7" fmla="*/ 0 h 12"/>
                  <a:gd name="T8" fmla="*/ 13 w 92"/>
                  <a:gd name="T9" fmla="*/ 6 h 12"/>
                  <a:gd name="T10" fmla="*/ 92 w 92"/>
                  <a:gd name="T11" fmla="*/ 6 h 12"/>
                  <a:gd name="T12" fmla="*/ 86 w 92"/>
                  <a:gd name="T13" fmla="*/ 12 h 12"/>
                  <a:gd name="T14" fmla="*/ 79 w 92"/>
                  <a:gd name="T15" fmla="*/ 6 h 12"/>
                  <a:gd name="T16" fmla="*/ 86 w 92"/>
                  <a:gd name="T17" fmla="*/ 0 h 12"/>
                  <a:gd name="T18" fmla="*/ 92 w 92"/>
                  <a:gd name="T19"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 h="12">
                    <a:moveTo>
                      <a:pt x="13" y="6"/>
                    </a:moveTo>
                    <a:cubicBezTo>
                      <a:pt x="13" y="10"/>
                      <a:pt x="10" y="12"/>
                      <a:pt x="6" y="12"/>
                    </a:cubicBezTo>
                    <a:cubicBezTo>
                      <a:pt x="3" y="12"/>
                      <a:pt x="0" y="10"/>
                      <a:pt x="0" y="6"/>
                    </a:cubicBezTo>
                    <a:cubicBezTo>
                      <a:pt x="0" y="3"/>
                      <a:pt x="3" y="0"/>
                      <a:pt x="6" y="0"/>
                    </a:cubicBezTo>
                    <a:cubicBezTo>
                      <a:pt x="10" y="0"/>
                      <a:pt x="13" y="3"/>
                      <a:pt x="13" y="6"/>
                    </a:cubicBezTo>
                    <a:close/>
                    <a:moveTo>
                      <a:pt x="92" y="6"/>
                    </a:moveTo>
                    <a:cubicBezTo>
                      <a:pt x="92" y="10"/>
                      <a:pt x="89" y="12"/>
                      <a:pt x="86" y="12"/>
                    </a:cubicBezTo>
                    <a:cubicBezTo>
                      <a:pt x="82" y="12"/>
                      <a:pt x="79" y="10"/>
                      <a:pt x="79" y="6"/>
                    </a:cubicBezTo>
                    <a:cubicBezTo>
                      <a:pt x="79" y="3"/>
                      <a:pt x="82" y="0"/>
                      <a:pt x="86" y="0"/>
                    </a:cubicBezTo>
                    <a:cubicBezTo>
                      <a:pt x="89" y="0"/>
                      <a:pt x="92" y="3"/>
                      <a:pt x="92" y="6"/>
                    </a:cubicBezTo>
                    <a:close/>
                  </a:path>
                </a:pathLst>
              </a:custGeom>
              <a:solidFill>
                <a:srgbClr val="633F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grpSp>
        <p:grpSp>
          <p:nvGrpSpPr>
            <p:cNvPr id="13" name="Group 12">
              <a:extLst>
                <a:ext uri="{FF2B5EF4-FFF2-40B4-BE49-F238E27FC236}">
                  <a16:creationId xmlns:a16="http://schemas.microsoft.com/office/drawing/2014/main" id="{E50EDC32-69F7-4327-B612-9613BAA8D8CF}"/>
                </a:ext>
              </a:extLst>
            </p:cNvPr>
            <p:cNvGrpSpPr/>
            <p:nvPr/>
          </p:nvGrpSpPr>
          <p:grpSpPr>
            <a:xfrm>
              <a:off x="-8271" y="3575586"/>
              <a:ext cx="3396645" cy="932237"/>
              <a:chOff x="-8271" y="3575586"/>
              <a:chExt cx="3396645" cy="932237"/>
            </a:xfrm>
          </p:grpSpPr>
          <p:cxnSp>
            <p:nvCxnSpPr>
              <p:cNvPr id="9" name="Straight Connector 8"/>
              <p:cNvCxnSpPr/>
              <p:nvPr/>
            </p:nvCxnSpPr>
            <p:spPr>
              <a:xfrm>
                <a:off x="-8271" y="4507823"/>
                <a:ext cx="3396645" cy="0"/>
              </a:xfrm>
              <a:prstGeom prst="line">
                <a:avLst/>
              </a:prstGeom>
              <a:ln w="12700">
                <a:solidFill>
                  <a:srgbClr val="BCD631"/>
                </a:solidFill>
              </a:ln>
            </p:spPr>
            <p:style>
              <a:lnRef idx="1">
                <a:schemeClr val="accent1"/>
              </a:lnRef>
              <a:fillRef idx="0">
                <a:schemeClr val="accent1"/>
              </a:fillRef>
              <a:effectRef idx="0">
                <a:schemeClr val="accent1"/>
              </a:effectRef>
              <a:fontRef idx="minor">
                <a:schemeClr val="tx1"/>
              </a:fontRef>
            </p:style>
          </p:cxnSp>
          <p:pic>
            <p:nvPicPr>
              <p:cNvPr id="41" name="Picture 40">
                <a:extLst>
                  <a:ext uri="{FF2B5EF4-FFF2-40B4-BE49-F238E27FC236}">
                    <a16:creationId xmlns:a16="http://schemas.microsoft.com/office/drawing/2014/main" id="{950C3446-1509-451D-B1AA-B1ADA4ECAD0E}"/>
                  </a:ext>
                </a:extLst>
              </p:cNvPr>
              <p:cNvPicPr>
                <a:picLocks noChangeAspect="1"/>
              </p:cNvPicPr>
              <p:nvPr/>
            </p:nvPicPr>
            <p:blipFill>
              <a:blip r:embed="rId4"/>
              <a:stretch>
                <a:fillRect/>
              </a:stretch>
            </p:blipFill>
            <p:spPr>
              <a:xfrm>
                <a:off x="1464951" y="3575586"/>
                <a:ext cx="783316" cy="931111"/>
              </a:xfrm>
              <a:prstGeom prst="rect">
                <a:avLst/>
              </a:prstGeom>
            </p:spPr>
          </p:pic>
        </p:grpSp>
      </p:grpSp>
      <p:sp>
        <p:nvSpPr>
          <p:cNvPr id="24" name="Rounded Rectangle 1">
            <a:extLst>
              <a:ext uri="{FF2B5EF4-FFF2-40B4-BE49-F238E27FC236}">
                <a16:creationId xmlns:a16="http://schemas.microsoft.com/office/drawing/2014/main" id="{432C9EE7-2A3F-4872-ADB6-6FE82E4E2621}"/>
              </a:ext>
            </a:extLst>
          </p:cNvPr>
          <p:cNvSpPr/>
          <p:nvPr/>
        </p:nvSpPr>
        <p:spPr>
          <a:xfrm>
            <a:off x="548641" y="2983439"/>
            <a:ext cx="4528860" cy="991941"/>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000"/>
              </a:lnSpc>
              <a:spcBef>
                <a:spcPts val="800"/>
              </a:spcBef>
              <a:spcAft>
                <a:spcPct val="35000"/>
              </a:spcAft>
              <a:buClr>
                <a:srgbClr val="BCD631"/>
              </a:buClr>
            </a:pPr>
            <a:r>
              <a:rPr lang="en-US" sz="1867" b="1" dirty="0">
                <a:solidFill>
                  <a:srgbClr val="633F17"/>
                </a:solidFill>
              </a:rPr>
              <a:t>300 000 ton</a:t>
            </a:r>
            <a:r>
              <a:rPr lang="lt-LT" sz="1867" b="1" dirty="0">
                <a:solidFill>
                  <a:srgbClr val="633F17"/>
                </a:solidFill>
              </a:rPr>
              <a:t>ų</a:t>
            </a:r>
            <a:r>
              <a:rPr lang="en-US" sz="1867" b="1" dirty="0">
                <a:solidFill>
                  <a:srgbClr val="633F17"/>
                </a:solidFill>
              </a:rPr>
              <a:t> </a:t>
            </a:r>
            <a:r>
              <a:rPr lang="lt-LT" sz="1867" b="1" dirty="0">
                <a:solidFill>
                  <a:srgbClr val="633F17"/>
                </a:solidFill>
              </a:rPr>
              <a:t>„pilkojo“</a:t>
            </a:r>
            <a:r>
              <a:rPr lang="en-US" sz="1867" b="1" dirty="0">
                <a:solidFill>
                  <a:srgbClr val="633F17"/>
                </a:solidFill>
              </a:rPr>
              <a:t> </a:t>
            </a:r>
            <a:r>
              <a:rPr lang="lt-LT" sz="1867" b="1" dirty="0">
                <a:solidFill>
                  <a:srgbClr val="633F17"/>
                </a:solidFill>
              </a:rPr>
              <a:t>vandenilio </a:t>
            </a:r>
            <a:r>
              <a:rPr lang="en-US" sz="1867" b="1" dirty="0">
                <a:solidFill>
                  <a:srgbClr val="633F17"/>
                </a:solidFill>
              </a:rPr>
              <a:t>per </a:t>
            </a:r>
            <a:r>
              <a:rPr lang="lt-LT" sz="1867" b="1" dirty="0">
                <a:solidFill>
                  <a:srgbClr val="633F17"/>
                </a:solidFill>
              </a:rPr>
              <a:t>metus</a:t>
            </a:r>
            <a:r>
              <a:rPr lang="en-US" sz="1867" b="1" dirty="0">
                <a:solidFill>
                  <a:srgbClr val="633F17"/>
                </a:solidFill>
              </a:rPr>
              <a:t> </a:t>
            </a:r>
            <a:r>
              <a:rPr lang="lt-LT" sz="1867" dirty="0">
                <a:solidFill>
                  <a:srgbClr val="633F17"/>
                </a:solidFill>
              </a:rPr>
              <a:t>yra pagaminama ir</a:t>
            </a:r>
            <a:r>
              <a:rPr lang="en-US" sz="1867" dirty="0">
                <a:solidFill>
                  <a:srgbClr val="633F17"/>
                </a:solidFill>
              </a:rPr>
              <a:t> </a:t>
            </a:r>
            <a:r>
              <a:rPr lang="lt-LT" sz="1867" dirty="0">
                <a:solidFill>
                  <a:srgbClr val="633F17"/>
                </a:solidFill>
              </a:rPr>
              <a:t>sunaudojama</a:t>
            </a:r>
            <a:r>
              <a:rPr lang="en-US" sz="1867" dirty="0">
                <a:solidFill>
                  <a:srgbClr val="633F17"/>
                </a:solidFill>
              </a:rPr>
              <a:t> Li</a:t>
            </a:r>
            <a:r>
              <a:rPr lang="lt-LT" sz="1867" dirty="0" err="1">
                <a:solidFill>
                  <a:srgbClr val="633F17"/>
                </a:solidFill>
              </a:rPr>
              <a:t>etuvoje</a:t>
            </a:r>
            <a:endParaRPr lang="lt-LT" sz="1867" dirty="0">
              <a:solidFill>
                <a:srgbClr val="633F17"/>
              </a:solidFill>
            </a:endParaRPr>
          </a:p>
        </p:txBody>
      </p:sp>
      <p:sp>
        <p:nvSpPr>
          <p:cNvPr id="25" name="Rounded Rectangle 1">
            <a:extLst>
              <a:ext uri="{FF2B5EF4-FFF2-40B4-BE49-F238E27FC236}">
                <a16:creationId xmlns:a16="http://schemas.microsoft.com/office/drawing/2014/main" id="{A16B818F-0A5E-4F8A-A49C-8CD9339E53A2}"/>
              </a:ext>
            </a:extLst>
          </p:cNvPr>
          <p:cNvSpPr/>
          <p:nvPr/>
        </p:nvSpPr>
        <p:spPr>
          <a:xfrm>
            <a:off x="548641" y="4218733"/>
            <a:ext cx="4528860" cy="1035876"/>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000"/>
              </a:lnSpc>
              <a:spcBef>
                <a:spcPts val="800"/>
              </a:spcBef>
              <a:spcAft>
                <a:spcPct val="35000"/>
              </a:spcAft>
              <a:buClr>
                <a:srgbClr val="BCD631"/>
              </a:buClr>
            </a:pPr>
            <a:r>
              <a:rPr lang="lt-LT" sz="1867" dirty="0">
                <a:solidFill>
                  <a:srgbClr val="633F17"/>
                </a:solidFill>
              </a:rPr>
              <a:t>Lietuva turi vieną didžiausių sunkiojo transporto flotilių regione –</a:t>
            </a:r>
            <a:r>
              <a:rPr lang="en-US" sz="1867" dirty="0">
                <a:solidFill>
                  <a:srgbClr val="633F17"/>
                </a:solidFill>
              </a:rPr>
              <a:t> </a:t>
            </a:r>
            <a:r>
              <a:rPr lang="lt-LT" sz="1867" b="1" dirty="0">
                <a:solidFill>
                  <a:srgbClr val="633F17"/>
                </a:solidFill>
              </a:rPr>
              <a:t>daugiau nei</a:t>
            </a:r>
            <a:r>
              <a:rPr lang="en-US" sz="1867" b="1" dirty="0">
                <a:solidFill>
                  <a:srgbClr val="633F17"/>
                </a:solidFill>
              </a:rPr>
              <a:t> 141 000 </a:t>
            </a:r>
            <a:r>
              <a:rPr lang="lt-LT" sz="1867" b="1" dirty="0">
                <a:solidFill>
                  <a:srgbClr val="633F17"/>
                </a:solidFill>
              </a:rPr>
              <a:t>sunkvežimių</a:t>
            </a:r>
          </a:p>
        </p:txBody>
      </p:sp>
      <p:sp>
        <p:nvSpPr>
          <p:cNvPr id="21" name="Rounded Rectangle 1">
            <a:extLst>
              <a:ext uri="{FF2B5EF4-FFF2-40B4-BE49-F238E27FC236}">
                <a16:creationId xmlns:a16="http://schemas.microsoft.com/office/drawing/2014/main" id="{5F5A97C4-FFEB-4FF8-86F5-C50354A779A1}"/>
              </a:ext>
            </a:extLst>
          </p:cNvPr>
          <p:cNvSpPr/>
          <p:nvPr/>
        </p:nvSpPr>
        <p:spPr>
          <a:xfrm>
            <a:off x="548641" y="1484278"/>
            <a:ext cx="4528860" cy="1154990"/>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t-LT" sz="2000" dirty="0">
                <a:solidFill>
                  <a:schemeClr val="tx2">
                    <a:lumMod val="50000"/>
                  </a:schemeClr>
                </a:solidFill>
              </a:rPr>
              <a:t>Identifikuotos sritys didžiausiam vandenilio panaudojimo potencialui – tai</a:t>
            </a:r>
            <a:r>
              <a:rPr lang="en-US" sz="2000" dirty="0">
                <a:solidFill>
                  <a:schemeClr val="tx2">
                    <a:lumMod val="50000"/>
                  </a:schemeClr>
                </a:solidFill>
              </a:rPr>
              <a:t> </a:t>
            </a:r>
            <a:r>
              <a:rPr lang="lt-LT" sz="2000" b="1" dirty="0">
                <a:solidFill>
                  <a:schemeClr val="tx2">
                    <a:lumMod val="50000"/>
                  </a:schemeClr>
                </a:solidFill>
              </a:rPr>
              <a:t>pramonė</a:t>
            </a:r>
            <a:r>
              <a:rPr lang="lt-LT" sz="2000" dirty="0">
                <a:solidFill>
                  <a:schemeClr val="tx2">
                    <a:lumMod val="50000"/>
                  </a:schemeClr>
                </a:solidFill>
              </a:rPr>
              <a:t> ir </a:t>
            </a:r>
            <a:r>
              <a:rPr lang="lt-LT" sz="2000" b="1" dirty="0">
                <a:solidFill>
                  <a:schemeClr val="tx2">
                    <a:lumMod val="50000"/>
                  </a:schemeClr>
                </a:solidFill>
              </a:rPr>
              <a:t>transportas</a:t>
            </a:r>
            <a:endParaRPr lang="en-US" sz="2000" b="1" dirty="0">
              <a:solidFill>
                <a:schemeClr val="tx2">
                  <a:lumMod val="50000"/>
                </a:schemeClr>
              </a:solidFill>
            </a:endParaRPr>
          </a:p>
        </p:txBody>
      </p:sp>
    </p:spTree>
    <p:extLst>
      <p:ext uri="{BB962C8B-B14F-4D97-AF65-F5344CB8AC3E}">
        <p14:creationId xmlns:p14="http://schemas.microsoft.com/office/powerpoint/2010/main" val="58774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3"/>
          <a:stretch>
            <a:fillRect/>
          </a:stretch>
        </p:blipFill>
        <p:spPr>
          <a:xfrm>
            <a:off x="10403054" y="4433053"/>
            <a:ext cx="1553649" cy="1595641"/>
          </a:xfrm>
          <a:prstGeom prst="rect">
            <a:avLst/>
          </a:prstGeom>
        </p:spPr>
      </p:pic>
      <p:sp>
        <p:nvSpPr>
          <p:cNvPr id="29" name="Rectangle 28"/>
          <p:cNvSpPr/>
          <p:nvPr/>
        </p:nvSpPr>
        <p:spPr>
          <a:xfrm>
            <a:off x="548641" y="254181"/>
            <a:ext cx="8080825" cy="502766"/>
          </a:xfrm>
          <a:prstGeom prst="rect">
            <a:avLst/>
          </a:prstGeom>
        </p:spPr>
        <p:txBody>
          <a:bodyPr wrap="square">
            <a:spAutoFit/>
          </a:bodyPr>
          <a:lstStyle/>
          <a:p>
            <a:pPr>
              <a:defRPr/>
            </a:pPr>
            <a:r>
              <a:rPr lang="lt-LT" sz="2667" b="1" dirty="0">
                <a:solidFill>
                  <a:schemeClr val="bg1"/>
                </a:solidFill>
                <a:latin typeface="Foco" panose="020B0504050202020203" pitchFamily="34" charset="-70"/>
                <a:cs typeface="Arial" panose="020B0604020202020204" pitchFamily="34" charset="0"/>
              </a:rPr>
              <a:t>VANDENILIO NAUDOJIMAS TRANSPORTE</a:t>
            </a:r>
            <a:endParaRPr lang="en-US" sz="2667" b="1" dirty="0">
              <a:solidFill>
                <a:schemeClr val="bg1"/>
              </a:solidFill>
              <a:cs typeface="Arial" panose="020B0604020202020204" pitchFamily="34" charset="0"/>
            </a:endParaRPr>
          </a:p>
        </p:txBody>
      </p:sp>
      <p:grpSp>
        <p:nvGrpSpPr>
          <p:cNvPr id="2" name="Group 1">
            <a:extLst>
              <a:ext uri="{FF2B5EF4-FFF2-40B4-BE49-F238E27FC236}">
                <a16:creationId xmlns:a16="http://schemas.microsoft.com/office/drawing/2014/main" id="{57BF6177-3C01-48D8-9375-A3C92FD0F09D}"/>
              </a:ext>
            </a:extLst>
          </p:cNvPr>
          <p:cNvGrpSpPr/>
          <p:nvPr/>
        </p:nvGrpSpPr>
        <p:grpSpPr>
          <a:xfrm>
            <a:off x="7131951" y="5061811"/>
            <a:ext cx="4528860" cy="1357320"/>
            <a:chOff x="-8271" y="3489833"/>
            <a:chExt cx="3396645" cy="1017990"/>
          </a:xfrm>
        </p:grpSpPr>
        <p:grpSp>
          <p:nvGrpSpPr>
            <p:cNvPr id="6" name="Group 5">
              <a:extLst>
                <a:ext uri="{FF2B5EF4-FFF2-40B4-BE49-F238E27FC236}">
                  <a16:creationId xmlns:a16="http://schemas.microsoft.com/office/drawing/2014/main" id="{FE640C1F-3B2C-4F18-AFB3-2F96C2B1B321}"/>
                </a:ext>
              </a:extLst>
            </p:cNvPr>
            <p:cNvGrpSpPr/>
            <p:nvPr/>
          </p:nvGrpSpPr>
          <p:grpSpPr>
            <a:xfrm>
              <a:off x="861353" y="3489833"/>
              <a:ext cx="555627" cy="710471"/>
              <a:chOff x="861353" y="3489833"/>
              <a:chExt cx="555627" cy="710471"/>
            </a:xfrm>
          </p:grpSpPr>
          <p:sp>
            <p:nvSpPr>
              <p:cNvPr id="36" name="Freeform 5">
                <a:extLst>
                  <a:ext uri="{FF2B5EF4-FFF2-40B4-BE49-F238E27FC236}">
                    <a16:creationId xmlns:a16="http://schemas.microsoft.com/office/drawing/2014/main" id="{86BFA2EE-E502-46C8-959E-5AFB2640A135}"/>
                  </a:ext>
                </a:extLst>
              </p:cNvPr>
              <p:cNvSpPr>
                <a:spLocks/>
              </p:cNvSpPr>
              <p:nvPr/>
            </p:nvSpPr>
            <p:spPr bwMode="auto">
              <a:xfrm>
                <a:off x="861353" y="3489833"/>
                <a:ext cx="555627" cy="710471"/>
              </a:xfrm>
              <a:custGeom>
                <a:avLst/>
                <a:gdLst>
                  <a:gd name="T0" fmla="*/ 129 w 385"/>
                  <a:gd name="T1" fmla="*/ 0 h 532"/>
                  <a:gd name="T2" fmla="*/ 331 w 385"/>
                  <a:gd name="T3" fmla="*/ 375 h 532"/>
                  <a:gd name="T4" fmla="*/ 45 w 385"/>
                  <a:gd name="T5" fmla="*/ 409 h 532"/>
                  <a:gd name="T6" fmla="*/ 95 w 385"/>
                  <a:gd name="T7" fmla="*/ 197 h 532"/>
                  <a:gd name="T8" fmla="*/ 129 w 385"/>
                  <a:gd name="T9" fmla="*/ 0 h 532"/>
                </a:gdLst>
                <a:ahLst/>
                <a:cxnLst>
                  <a:cxn ang="0">
                    <a:pos x="T0" y="T1"/>
                  </a:cxn>
                  <a:cxn ang="0">
                    <a:pos x="T2" y="T3"/>
                  </a:cxn>
                  <a:cxn ang="0">
                    <a:pos x="T4" y="T5"/>
                  </a:cxn>
                  <a:cxn ang="0">
                    <a:pos x="T6" y="T7"/>
                  </a:cxn>
                  <a:cxn ang="0">
                    <a:pos x="T8" y="T9"/>
                  </a:cxn>
                </a:cxnLst>
                <a:rect l="0" t="0" r="r" b="b"/>
                <a:pathLst>
                  <a:path w="385" h="532">
                    <a:moveTo>
                      <a:pt x="129" y="0"/>
                    </a:moveTo>
                    <a:cubicBezTo>
                      <a:pt x="129" y="0"/>
                      <a:pt x="385" y="218"/>
                      <a:pt x="331" y="375"/>
                    </a:cubicBezTo>
                    <a:cubicBezTo>
                      <a:pt x="278" y="532"/>
                      <a:pt x="90" y="508"/>
                      <a:pt x="45" y="409"/>
                    </a:cubicBezTo>
                    <a:cubicBezTo>
                      <a:pt x="0" y="310"/>
                      <a:pt x="57" y="246"/>
                      <a:pt x="95" y="197"/>
                    </a:cubicBezTo>
                    <a:cubicBezTo>
                      <a:pt x="159" y="116"/>
                      <a:pt x="129" y="0"/>
                      <a:pt x="129" y="0"/>
                    </a:cubicBezTo>
                    <a:close/>
                  </a:path>
                </a:pathLst>
              </a:custGeom>
              <a:solidFill>
                <a:srgbClr val="42BDA4"/>
              </a:solidFill>
              <a:ln>
                <a:noFill/>
              </a:ln>
            </p:spPr>
            <p:txBody>
              <a:bodyPr vert="horz" wrap="square" lIns="121920" tIns="60960" rIns="121920" bIns="60960" numCol="1" anchor="t" anchorCtr="0" compatLnSpc="1">
                <a:prstTxWarp prst="textNoShape">
                  <a:avLst/>
                </a:prstTxWarp>
              </a:bodyPr>
              <a:lstStyle/>
              <a:p>
                <a:endParaRPr lang="lt-LT" sz="2400"/>
              </a:p>
            </p:txBody>
          </p:sp>
          <p:sp>
            <p:nvSpPr>
              <p:cNvPr id="37" name="Freeform 6">
                <a:extLst>
                  <a:ext uri="{FF2B5EF4-FFF2-40B4-BE49-F238E27FC236}">
                    <a16:creationId xmlns:a16="http://schemas.microsoft.com/office/drawing/2014/main" id="{C82D0734-130B-4CC5-9F43-429A6BF51789}"/>
                  </a:ext>
                </a:extLst>
              </p:cNvPr>
              <p:cNvSpPr>
                <a:spLocks noEditPoints="1"/>
              </p:cNvSpPr>
              <p:nvPr/>
            </p:nvSpPr>
            <p:spPr bwMode="auto">
              <a:xfrm>
                <a:off x="1037630" y="3839180"/>
                <a:ext cx="193200" cy="181870"/>
              </a:xfrm>
              <a:custGeom>
                <a:avLst/>
                <a:gdLst>
                  <a:gd name="T0" fmla="*/ 23 w 134"/>
                  <a:gd name="T1" fmla="*/ 0 h 136"/>
                  <a:gd name="T2" fmla="*/ 23 w 134"/>
                  <a:gd name="T3" fmla="*/ 41 h 136"/>
                  <a:gd name="T4" fmla="*/ 63 w 134"/>
                  <a:gd name="T5" fmla="*/ 41 h 136"/>
                  <a:gd name="T6" fmla="*/ 63 w 134"/>
                  <a:gd name="T7" fmla="*/ 0 h 136"/>
                  <a:gd name="T8" fmla="*/ 86 w 134"/>
                  <a:gd name="T9" fmla="*/ 0 h 136"/>
                  <a:gd name="T10" fmla="*/ 86 w 134"/>
                  <a:gd name="T11" fmla="*/ 105 h 136"/>
                  <a:gd name="T12" fmla="*/ 63 w 134"/>
                  <a:gd name="T13" fmla="*/ 105 h 136"/>
                  <a:gd name="T14" fmla="*/ 63 w 134"/>
                  <a:gd name="T15" fmla="*/ 61 h 136"/>
                  <a:gd name="T16" fmla="*/ 23 w 134"/>
                  <a:gd name="T17" fmla="*/ 61 h 136"/>
                  <a:gd name="T18" fmla="*/ 23 w 134"/>
                  <a:gd name="T19" fmla="*/ 105 h 136"/>
                  <a:gd name="T20" fmla="*/ 0 w 134"/>
                  <a:gd name="T21" fmla="*/ 105 h 136"/>
                  <a:gd name="T22" fmla="*/ 0 w 134"/>
                  <a:gd name="T23" fmla="*/ 0 h 136"/>
                  <a:gd name="T24" fmla="*/ 23 w 134"/>
                  <a:gd name="T25" fmla="*/ 0 h 136"/>
                  <a:gd name="T26" fmla="*/ 99 w 134"/>
                  <a:gd name="T27" fmla="*/ 136 h 136"/>
                  <a:gd name="T28" fmla="*/ 99 w 134"/>
                  <a:gd name="T29" fmla="*/ 129 h 136"/>
                  <a:gd name="T30" fmla="*/ 106 w 134"/>
                  <a:gd name="T31" fmla="*/ 124 h 136"/>
                  <a:gd name="T32" fmla="*/ 122 w 134"/>
                  <a:gd name="T33" fmla="*/ 103 h 136"/>
                  <a:gd name="T34" fmla="*/ 114 w 134"/>
                  <a:gd name="T35" fmla="*/ 95 h 136"/>
                  <a:gd name="T36" fmla="*/ 103 w 134"/>
                  <a:gd name="T37" fmla="*/ 99 h 136"/>
                  <a:gd name="T38" fmla="*/ 100 w 134"/>
                  <a:gd name="T39" fmla="*/ 91 h 136"/>
                  <a:gd name="T40" fmla="*/ 116 w 134"/>
                  <a:gd name="T41" fmla="*/ 86 h 136"/>
                  <a:gd name="T42" fmla="*/ 133 w 134"/>
                  <a:gd name="T43" fmla="*/ 102 h 136"/>
                  <a:gd name="T44" fmla="*/ 120 w 134"/>
                  <a:gd name="T45" fmla="*/ 123 h 136"/>
                  <a:gd name="T46" fmla="*/ 116 w 134"/>
                  <a:gd name="T47" fmla="*/ 127 h 136"/>
                  <a:gd name="T48" fmla="*/ 116 w 134"/>
                  <a:gd name="T49" fmla="*/ 127 h 136"/>
                  <a:gd name="T50" fmla="*/ 134 w 134"/>
                  <a:gd name="T51" fmla="*/ 127 h 136"/>
                  <a:gd name="T52" fmla="*/ 134 w 134"/>
                  <a:gd name="T53" fmla="*/ 136 h 136"/>
                  <a:gd name="T54" fmla="*/ 99 w 134"/>
                  <a:gd name="T55" fmla="*/ 136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34" h="136">
                    <a:moveTo>
                      <a:pt x="23" y="0"/>
                    </a:moveTo>
                    <a:cubicBezTo>
                      <a:pt x="23" y="41"/>
                      <a:pt x="23" y="41"/>
                      <a:pt x="23" y="41"/>
                    </a:cubicBezTo>
                    <a:cubicBezTo>
                      <a:pt x="63" y="41"/>
                      <a:pt x="63" y="41"/>
                      <a:pt x="63" y="41"/>
                    </a:cubicBezTo>
                    <a:cubicBezTo>
                      <a:pt x="63" y="0"/>
                      <a:pt x="63" y="0"/>
                      <a:pt x="63" y="0"/>
                    </a:cubicBezTo>
                    <a:cubicBezTo>
                      <a:pt x="86" y="0"/>
                      <a:pt x="86" y="0"/>
                      <a:pt x="86" y="0"/>
                    </a:cubicBezTo>
                    <a:cubicBezTo>
                      <a:pt x="86" y="105"/>
                      <a:pt x="86" y="105"/>
                      <a:pt x="86" y="105"/>
                    </a:cubicBezTo>
                    <a:cubicBezTo>
                      <a:pt x="63" y="105"/>
                      <a:pt x="63" y="105"/>
                      <a:pt x="63" y="105"/>
                    </a:cubicBezTo>
                    <a:cubicBezTo>
                      <a:pt x="63" y="61"/>
                      <a:pt x="63" y="61"/>
                      <a:pt x="63" y="61"/>
                    </a:cubicBezTo>
                    <a:cubicBezTo>
                      <a:pt x="23" y="61"/>
                      <a:pt x="23" y="61"/>
                      <a:pt x="23" y="61"/>
                    </a:cubicBezTo>
                    <a:cubicBezTo>
                      <a:pt x="23" y="105"/>
                      <a:pt x="23" y="105"/>
                      <a:pt x="23" y="105"/>
                    </a:cubicBezTo>
                    <a:cubicBezTo>
                      <a:pt x="0" y="105"/>
                      <a:pt x="0" y="105"/>
                      <a:pt x="0" y="105"/>
                    </a:cubicBezTo>
                    <a:cubicBezTo>
                      <a:pt x="0" y="0"/>
                      <a:pt x="0" y="0"/>
                      <a:pt x="0" y="0"/>
                    </a:cubicBezTo>
                    <a:lnTo>
                      <a:pt x="23" y="0"/>
                    </a:lnTo>
                    <a:close/>
                    <a:moveTo>
                      <a:pt x="99" y="136"/>
                    </a:moveTo>
                    <a:cubicBezTo>
                      <a:pt x="99" y="129"/>
                      <a:pt x="99" y="129"/>
                      <a:pt x="99" y="129"/>
                    </a:cubicBezTo>
                    <a:cubicBezTo>
                      <a:pt x="106" y="124"/>
                      <a:pt x="106" y="124"/>
                      <a:pt x="106" y="124"/>
                    </a:cubicBezTo>
                    <a:cubicBezTo>
                      <a:pt x="116" y="114"/>
                      <a:pt x="122" y="108"/>
                      <a:pt x="122" y="103"/>
                    </a:cubicBezTo>
                    <a:cubicBezTo>
                      <a:pt x="122" y="99"/>
                      <a:pt x="119" y="95"/>
                      <a:pt x="114" y="95"/>
                    </a:cubicBezTo>
                    <a:cubicBezTo>
                      <a:pt x="109" y="95"/>
                      <a:pt x="106" y="97"/>
                      <a:pt x="103" y="99"/>
                    </a:cubicBezTo>
                    <a:cubicBezTo>
                      <a:pt x="100" y="91"/>
                      <a:pt x="100" y="91"/>
                      <a:pt x="100" y="91"/>
                    </a:cubicBezTo>
                    <a:cubicBezTo>
                      <a:pt x="104" y="88"/>
                      <a:pt x="109" y="86"/>
                      <a:pt x="116" y="86"/>
                    </a:cubicBezTo>
                    <a:cubicBezTo>
                      <a:pt x="127" y="86"/>
                      <a:pt x="133" y="93"/>
                      <a:pt x="133" y="102"/>
                    </a:cubicBezTo>
                    <a:cubicBezTo>
                      <a:pt x="133" y="110"/>
                      <a:pt x="127" y="116"/>
                      <a:pt x="120" y="123"/>
                    </a:cubicBezTo>
                    <a:cubicBezTo>
                      <a:pt x="116" y="127"/>
                      <a:pt x="116" y="127"/>
                      <a:pt x="116" y="127"/>
                    </a:cubicBezTo>
                    <a:cubicBezTo>
                      <a:pt x="116" y="127"/>
                      <a:pt x="116" y="127"/>
                      <a:pt x="116" y="127"/>
                    </a:cubicBezTo>
                    <a:cubicBezTo>
                      <a:pt x="134" y="127"/>
                      <a:pt x="134" y="127"/>
                      <a:pt x="134" y="127"/>
                    </a:cubicBezTo>
                    <a:cubicBezTo>
                      <a:pt x="134" y="136"/>
                      <a:pt x="134" y="136"/>
                      <a:pt x="134" y="136"/>
                    </a:cubicBezTo>
                    <a:lnTo>
                      <a:pt x="99" y="136"/>
                    </a:lnTo>
                    <a:close/>
                  </a:path>
                </a:pathLst>
              </a:custGeom>
              <a:solidFill>
                <a:srgbClr val="BCD631"/>
              </a:solidFill>
              <a:ln>
                <a:noFill/>
              </a:ln>
            </p:spPr>
            <p:txBody>
              <a:bodyPr vert="horz" wrap="square" lIns="121920" tIns="60960" rIns="121920" bIns="60960" numCol="1" anchor="t" anchorCtr="0" compatLnSpc="1">
                <a:prstTxWarp prst="textNoShape">
                  <a:avLst/>
                </a:prstTxWarp>
              </a:bodyPr>
              <a:lstStyle/>
              <a:p>
                <a:endParaRPr lang="lt-LT" sz="2400"/>
              </a:p>
            </p:txBody>
          </p:sp>
        </p:grpSp>
        <p:grpSp>
          <p:nvGrpSpPr>
            <p:cNvPr id="5" name="Group 4">
              <a:extLst>
                <a:ext uri="{FF2B5EF4-FFF2-40B4-BE49-F238E27FC236}">
                  <a16:creationId xmlns:a16="http://schemas.microsoft.com/office/drawing/2014/main" id="{7838C63E-95D4-4912-ADE4-0057E2D19BB9}"/>
                </a:ext>
              </a:extLst>
            </p:cNvPr>
            <p:cNvGrpSpPr/>
            <p:nvPr/>
          </p:nvGrpSpPr>
          <p:grpSpPr>
            <a:xfrm>
              <a:off x="212459" y="4093012"/>
              <a:ext cx="444371" cy="413685"/>
              <a:chOff x="212459" y="4093012"/>
              <a:chExt cx="444371" cy="413685"/>
            </a:xfrm>
          </p:grpSpPr>
          <p:sp>
            <p:nvSpPr>
              <p:cNvPr id="39" name="Freeform 14">
                <a:extLst>
                  <a:ext uri="{FF2B5EF4-FFF2-40B4-BE49-F238E27FC236}">
                    <a16:creationId xmlns:a16="http://schemas.microsoft.com/office/drawing/2014/main" id="{64A76A45-47F6-4B97-9A42-B0BFE07AB4E9}"/>
                  </a:ext>
                </a:extLst>
              </p:cNvPr>
              <p:cNvSpPr>
                <a:spLocks noEditPoints="1"/>
              </p:cNvSpPr>
              <p:nvPr/>
            </p:nvSpPr>
            <p:spPr bwMode="auto">
              <a:xfrm>
                <a:off x="212459" y="4093012"/>
                <a:ext cx="444371" cy="331393"/>
              </a:xfrm>
              <a:custGeom>
                <a:avLst/>
                <a:gdLst>
                  <a:gd name="T0" fmla="*/ 121 w 125"/>
                  <a:gd name="T1" fmla="*/ 31 h 68"/>
                  <a:gd name="T2" fmla="*/ 76 w 125"/>
                  <a:gd name="T3" fmla="*/ 0 h 68"/>
                  <a:gd name="T4" fmla="*/ 33 w 125"/>
                  <a:gd name="T5" fmla="*/ 27 h 68"/>
                  <a:gd name="T6" fmla="*/ 32 w 125"/>
                  <a:gd name="T7" fmla="*/ 27 h 68"/>
                  <a:gd name="T8" fmla="*/ 0 w 125"/>
                  <a:gd name="T9" fmla="*/ 59 h 68"/>
                  <a:gd name="T10" fmla="*/ 0 w 125"/>
                  <a:gd name="T11" fmla="*/ 59 h 68"/>
                  <a:gd name="T12" fmla="*/ 9 w 125"/>
                  <a:gd name="T13" fmla="*/ 68 h 68"/>
                  <a:gd name="T14" fmla="*/ 104 w 125"/>
                  <a:gd name="T15" fmla="*/ 68 h 68"/>
                  <a:gd name="T16" fmla="*/ 125 w 125"/>
                  <a:gd name="T17" fmla="*/ 48 h 68"/>
                  <a:gd name="T18" fmla="*/ 125 w 125"/>
                  <a:gd name="T19" fmla="*/ 41 h 68"/>
                  <a:gd name="T20" fmla="*/ 121 w 125"/>
                  <a:gd name="T21" fmla="*/ 31 h 68"/>
                  <a:gd name="T22" fmla="*/ 76 w 125"/>
                  <a:gd name="T23" fmla="*/ 7 h 68"/>
                  <a:gd name="T24" fmla="*/ 111 w 125"/>
                  <a:gd name="T25" fmla="*/ 27 h 68"/>
                  <a:gd name="T26" fmla="*/ 111 w 125"/>
                  <a:gd name="T27" fmla="*/ 27 h 68"/>
                  <a:gd name="T28" fmla="*/ 42 w 125"/>
                  <a:gd name="T29" fmla="*/ 27 h 68"/>
                  <a:gd name="T30" fmla="*/ 76 w 125"/>
                  <a:gd name="T31" fmla="*/ 7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5" h="68">
                    <a:moveTo>
                      <a:pt x="121" y="31"/>
                    </a:moveTo>
                    <a:cubicBezTo>
                      <a:pt x="119" y="14"/>
                      <a:pt x="100" y="0"/>
                      <a:pt x="76" y="0"/>
                    </a:cubicBezTo>
                    <a:cubicBezTo>
                      <a:pt x="55" y="0"/>
                      <a:pt x="37" y="12"/>
                      <a:pt x="33" y="27"/>
                    </a:cubicBezTo>
                    <a:cubicBezTo>
                      <a:pt x="32" y="27"/>
                      <a:pt x="32" y="27"/>
                      <a:pt x="32" y="27"/>
                    </a:cubicBezTo>
                    <a:cubicBezTo>
                      <a:pt x="15" y="27"/>
                      <a:pt x="0" y="42"/>
                      <a:pt x="0" y="59"/>
                    </a:cubicBezTo>
                    <a:cubicBezTo>
                      <a:pt x="0" y="59"/>
                      <a:pt x="0" y="59"/>
                      <a:pt x="0" y="59"/>
                    </a:cubicBezTo>
                    <a:cubicBezTo>
                      <a:pt x="0" y="64"/>
                      <a:pt x="4" y="68"/>
                      <a:pt x="9" y="68"/>
                    </a:cubicBezTo>
                    <a:cubicBezTo>
                      <a:pt x="104" y="68"/>
                      <a:pt x="104" y="68"/>
                      <a:pt x="104" y="68"/>
                    </a:cubicBezTo>
                    <a:cubicBezTo>
                      <a:pt x="116" y="68"/>
                      <a:pt x="125" y="59"/>
                      <a:pt x="125" y="48"/>
                    </a:cubicBezTo>
                    <a:cubicBezTo>
                      <a:pt x="125" y="41"/>
                      <a:pt x="125" y="41"/>
                      <a:pt x="125" y="41"/>
                    </a:cubicBezTo>
                    <a:cubicBezTo>
                      <a:pt x="125" y="37"/>
                      <a:pt x="123" y="34"/>
                      <a:pt x="121" y="31"/>
                    </a:cubicBezTo>
                    <a:close/>
                    <a:moveTo>
                      <a:pt x="76" y="7"/>
                    </a:moveTo>
                    <a:cubicBezTo>
                      <a:pt x="93" y="7"/>
                      <a:pt x="107" y="16"/>
                      <a:pt x="111" y="27"/>
                    </a:cubicBezTo>
                    <a:cubicBezTo>
                      <a:pt x="111" y="27"/>
                      <a:pt x="111" y="27"/>
                      <a:pt x="111" y="27"/>
                    </a:cubicBezTo>
                    <a:cubicBezTo>
                      <a:pt x="42" y="27"/>
                      <a:pt x="42" y="27"/>
                      <a:pt x="42" y="27"/>
                    </a:cubicBezTo>
                    <a:cubicBezTo>
                      <a:pt x="46" y="16"/>
                      <a:pt x="60" y="7"/>
                      <a:pt x="76" y="7"/>
                    </a:cubicBezTo>
                    <a:close/>
                  </a:path>
                </a:pathLst>
              </a:custGeom>
              <a:solidFill>
                <a:srgbClr val="BED6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40" name="Freeform 15">
                <a:extLst>
                  <a:ext uri="{FF2B5EF4-FFF2-40B4-BE49-F238E27FC236}">
                    <a16:creationId xmlns:a16="http://schemas.microsoft.com/office/drawing/2014/main" id="{B2122205-DC9C-49C0-8733-49A69DEF9EFF}"/>
                  </a:ext>
                </a:extLst>
              </p:cNvPr>
              <p:cNvSpPr>
                <a:spLocks noEditPoints="1"/>
              </p:cNvSpPr>
              <p:nvPr/>
            </p:nvSpPr>
            <p:spPr bwMode="auto">
              <a:xfrm>
                <a:off x="270029" y="4446645"/>
                <a:ext cx="325633" cy="60052"/>
              </a:xfrm>
              <a:custGeom>
                <a:avLst/>
                <a:gdLst>
                  <a:gd name="T0" fmla="*/ 13 w 92"/>
                  <a:gd name="T1" fmla="*/ 6 h 12"/>
                  <a:gd name="T2" fmla="*/ 6 w 92"/>
                  <a:gd name="T3" fmla="*/ 12 h 12"/>
                  <a:gd name="T4" fmla="*/ 0 w 92"/>
                  <a:gd name="T5" fmla="*/ 6 h 12"/>
                  <a:gd name="T6" fmla="*/ 6 w 92"/>
                  <a:gd name="T7" fmla="*/ 0 h 12"/>
                  <a:gd name="T8" fmla="*/ 13 w 92"/>
                  <a:gd name="T9" fmla="*/ 6 h 12"/>
                  <a:gd name="T10" fmla="*/ 92 w 92"/>
                  <a:gd name="T11" fmla="*/ 6 h 12"/>
                  <a:gd name="T12" fmla="*/ 86 w 92"/>
                  <a:gd name="T13" fmla="*/ 12 h 12"/>
                  <a:gd name="T14" fmla="*/ 79 w 92"/>
                  <a:gd name="T15" fmla="*/ 6 h 12"/>
                  <a:gd name="T16" fmla="*/ 86 w 92"/>
                  <a:gd name="T17" fmla="*/ 0 h 12"/>
                  <a:gd name="T18" fmla="*/ 92 w 92"/>
                  <a:gd name="T19"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 h="12">
                    <a:moveTo>
                      <a:pt x="13" y="6"/>
                    </a:moveTo>
                    <a:cubicBezTo>
                      <a:pt x="13" y="10"/>
                      <a:pt x="10" y="12"/>
                      <a:pt x="6" y="12"/>
                    </a:cubicBezTo>
                    <a:cubicBezTo>
                      <a:pt x="3" y="12"/>
                      <a:pt x="0" y="10"/>
                      <a:pt x="0" y="6"/>
                    </a:cubicBezTo>
                    <a:cubicBezTo>
                      <a:pt x="0" y="3"/>
                      <a:pt x="3" y="0"/>
                      <a:pt x="6" y="0"/>
                    </a:cubicBezTo>
                    <a:cubicBezTo>
                      <a:pt x="10" y="0"/>
                      <a:pt x="13" y="3"/>
                      <a:pt x="13" y="6"/>
                    </a:cubicBezTo>
                    <a:close/>
                    <a:moveTo>
                      <a:pt x="92" y="6"/>
                    </a:moveTo>
                    <a:cubicBezTo>
                      <a:pt x="92" y="10"/>
                      <a:pt x="89" y="12"/>
                      <a:pt x="86" y="12"/>
                    </a:cubicBezTo>
                    <a:cubicBezTo>
                      <a:pt x="82" y="12"/>
                      <a:pt x="79" y="10"/>
                      <a:pt x="79" y="6"/>
                    </a:cubicBezTo>
                    <a:cubicBezTo>
                      <a:pt x="79" y="3"/>
                      <a:pt x="82" y="0"/>
                      <a:pt x="86" y="0"/>
                    </a:cubicBezTo>
                    <a:cubicBezTo>
                      <a:pt x="89" y="0"/>
                      <a:pt x="92" y="3"/>
                      <a:pt x="92" y="6"/>
                    </a:cubicBezTo>
                    <a:close/>
                  </a:path>
                </a:pathLst>
              </a:custGeom>
              <a:solidFill>
                <a:srgbClr val="633F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grpSp>
        <p:grpSp>
          <p:nvGrpSpPr>
            <p:cNvPr id="13" name="Group 12">
              <a:extLst>
                <a:ext uri="{FF2B5EF4-FFF2-40B4-BE49-F238E27FC236}">
                  <a16:creationId xmlns:a16="http://schemas.microsoft.com/office/drawing/2014/main" id="{E50EDC32-69F7-4327-B612-9613BAA8D8CF}"/>
                </a:ext>
              </a:extLst>
            </p:cNvPr>
            <p:cNvGrpSpPr/>
            <p:nvPr/>
          </p:nvGrpSpPr>
          <p:grpSpPr>
            <a:xfrm>
              <a:off x="-8271" y="3575586"/>
              <a:ext cx="3396645" cy="932237"/>
              <a:chOff x="-8271" y="3575586"/>
              <a:chExt cx="3396645" cy="932237"/>
            </a:xfrm>
          </p:grpSpPr>
          <p:cxnSp>
            <p:nvCxnSpPr>
              <p:cNvPr id="9" name="Straight Connector 8"/>
              <p:cNvCxnSpPr/>
              <p:nvPr/>
            </p:nvCxnSpPr>
            <p:spPr>
              <a:xfrm>
                <a:off x="-8271" y="4507823"/>
                <a:ext cx="3396645" cy="0"/>
              </a:xfrm>
              <a:prstGeom prst="line">
                <a:avLst/>
              </a:prstGeom>
              <a:ln w="12700">
                <a:solidFill>
                  <a:srgbClr val="BCD631"/>
                </a:solidFill>
              </a:ln>
            </p:spPr>
            <p:style>
              <a:lnRef idx="1">
                <a:schemeClr val="accent1"/>
              </a:lnRef>
              <a:fillRef idx="0">
                <a:schemeClr val="accent1"/>
              </a:fillRef>
              <a:effectRef idx="0">
                <a:schemeClr val="accent1"/>
              </a:effectRef>
              <a:fontRef idx="minor">
                <a:schemeClr val="tx1"/>
              </a:fontRef>
            </p:style>
          </p:cxnSp>
          <p:pic>
            <p:nvPicPr>
              <p:cNvPr id="41" name="Picture 40">
                <a:extLst>
                  <a:ext uri="{FF2B5EF4-FFF2-40B4-BE49-F238E27FC236}">
                    <a16:creationId xmlns:a16="http://schemas.microsoft.com/office/drawing/2014/main" id="{950C3446-1509-451D-B1AA-B1ADA4ECAD0E}"/>
                  </a:ext>
                </a:extLst>
              </p:cNvPr>
              <p:cNvPicPr>
                <a:picLocks noChangeAspect="1"/>
              </p:cNvPicPr>
              <p:nvPr/>
            </p:nvPicPr>
            <p:blipFill>
              <a:blip r:embed="rId4"/>
              <a:stretch>
                <a:fillRect/>
              </a:stretch>
            </p:blipFill>
            <p:spPr>
              <a:xfrm>
                <a:off x="1464951" y="3575586"/>
                <a:ext cx="783316" cy="931111"/>
              </a:xfrm>
              <a:prstGeom prst="rect">
                <a:avLst/>
              </a:prstGeom>
            </p:spPr>
          </p:pic>
        </p:grpSp>
      </p:grpSp>
      <p:sp>
        <p:nvSpPr>
          <p:cNvPr id="24" name="Rounded Rectangle 1">
            <a:extLst>
              <a:ext uri="{FF2B5EF4-FFF2-40B4-BE49-F238E27FC236}">
                <a16:creationId xmlns:a16="http://schemas.microsoft.com/office/drawing/2014/main" id="{432C9EE7-2A3F-4872-ADB6-6FE82E4E2621}"/>
              </a:ext>
            </a:extLst>
          </p:cNvPr>
          <p:cNvSpPr/>
          <p:nvPr/>
        </p:nvSpPr>
        <p:spPr>
          <a:xfrm>
            <a:off x="548641" y="2983439"/>
            <a:ext cx="4528860" cy="991941"/>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000"/>
              </a:lnSpc>
              <a:spcBef>
                <a:spcPts val="800"/>
              </a:spcBef>
              <a:spcAft>
                <a:spcPct val="35000"/>
              </a:spcAft>
              <a:buClr>
                <a:srgbClr val="BCD631"/>
              </a:buClr>
            </a:pPr>
            <a:r>
              <a:rPr lang="en-US" sz="1867" b="1" dirty="0">
                <a:solidFill>
                  <a:srgbClr val="633F17"/>
                </a:solidFill>
              </a:rPr>
              <a:t>300 000 ton</a:t>
            </a:r>
            <a:r>
              <a:rPr lang="lt-LT" sz="1867" b="1" dirty="0">
                <a:solidFill>
                  <a:srgbClr val="633F17"/>
                </a:solidFill>
              </a:rPr>
              <a:t>ų</a:t>
            </a:r>
            <a:r>
              <a:rPr lang="en-US" sz="1867" b="1" dirty="0">
                <a:solidFill>
                  <a:srgbClr val="633F17"/>
                </a:solidFill>
              </a:rPr>
              <a:t> </a:t>
            </a:r>
            <a:r>
              <a:rPr lang="lt-LT" sz="1867" b="1" dirty="0">
                <a:solidFill>
                  <a:srgbClr val="633F17"/>
                </a:solidFill>
              </a:rPr>
              <a:t>„pilkojo“</a:t>
            </a:r>
            <a:r>
              <a:rPr lang="en-US" sz="1867" b="1" dirty="0">
                <a:solidFill>
                  <a:srgbClr val="633F17"/>
                </a:solidFill>
              </a:rPr>
              <a:t> </a:t>
            </a:r>
            <a:r>
              <a:rPr lang="lt-LT" sz="1867" b="1" dirty="0">
                <a:solidFill>
                  <a:srgbClr val="633F17"/>
                </a:solidFill>
              </a:rPr>
              <a:t>vandenilio </a:t>
            </a:r>
            <a:r>
              <a:rPr lang="en-US" sz="1867" b="1" dirty="0">
                <a:solidFill>
                  <a:srgbClr val="633F17"/>
                </a:solidFill>
              </a:rPr>
              <a:t>per </a:t>
            </a:r>
            <a:r>
              <a:rPr lang="lt-LT" sz="1867" b="1" dirty="0">
                <a:solidFill>
                  <a:srgbClr val="633F17"/>
                </a:solidFill>
              </a:rPr>
              <a:t>metus</a:t>
            </a:r>
            <a:r>
              <a:rPr lang="en-US" sz="1867" b="1" dirty="0">
                <a:solidFill>
                  <a:srgbClr val="633F17"/>
                </a:solidFill>
              </a:rPr>
              <a:t> </a:t>
            </a:r>
            <a:r>
              <a:rPr lang="lt-LT" sz="1867" dirty="0">
                <a:solidFill>
                  <a:srgbClr val="633F17"/>
                </a:solidFill>
              </a:rPr>
              <a:t>yra pagaminama ir</a:t>
            </a:r>
            <a:r>
              <a:rPr lang="en-US" sz="1867" dirty="0">
                <a:solidFill>
                  <a:srgbClr val="633F17"/>
                </a:solidFill>
              </a:rPr>
              <a:t> </a:t>
            </a:r>
            <a:r>
              <a:rPr lang="lt-LT" sz="1867" dirty="0">
                <a:solidFill>
                  <a:srgbClr val="633F17"/>
                </a:solidFill>
              </a:rPr>
              <a:t>sunaudojama</a:t>
            </a:r>
            <a:r>
              <a:rPr lang="en-US" sz="1867" dirty="0">
                <a:solidFill>
                  <a:srgbClr val="633F17"/>
                </a:solidFill>
              </a:rPr>
              <a:t> Li</a:t>
            </a:r>
            <a:r>
              <a:rPr lang="lt-LT" sz="1867" dirty="0" err="1">
                <a:solidFill>
                  <a:srgbClr val="633F17"/>
                </a:solidFill>
              </a:rPr>
              <a:t>etuvoje</a:t>
            </a:r>
            <a:endParaRPr lang="lt-LT" sz="1867" dirty="0">
              <a:solidFill>
                <a:srgbClr val="633F17"/>
              </a:solidFill>
            </a:endParaRPr>
          </a:p>
        </p:txBody>
      </p:sp>
      <p:sp>
        <p:nvSpPr>
          <p:cNvPr id="25" name="Rounded Rectangle 1">
            <a:extLst>
              <a:ext uri="{FF2B5EF4-FFF2-40B4-BE49-F238E27FC236}">
                <a16:creationId xmlns:a16="http://schemas.microsoft.com/office/drawing/2014/main" id="{A16B818F-0A5E-4F8A-A49C-8CD9339E53A2}"/>
              </a:ext>
            </a:extLst>
          </p:cNvPr>
          <p:cNvSpPr/>
          <p:nvPr/>
        </p:nvSpPr>
        <p:spPr>
          <a:xfrm>
            <a:off x="548641" y="4218733"/>
            <a:ext cx="4528860" cy="1035876"/>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000"/>
              </a:lnSpc>
              <a:spcBef>
                <a:spcPts val="800"/>
              </a:spcBef>
              <a:spcAft>
                <a:spcPct val="35000"/>
              </a:spcAft>
              <a:buClr>
                <a:srgbClr val="BCD631"/>
              </a:buClr>
            </a:pPr>
            <a:r>
              <a:rPr lang="lt-LT" sz="1867" dirty="0">
                <a:solidFill>
                  <a:srgbClr val="633F17"/>
                </a:solidFill>
              </a:rPr>
              <a:t>Lietuva turi vieną didžiausių sunkiojo transporto flotilių regione –</a:t>
            </a:r>
            <a:r>
              <a:rPr lang="en-US" sz="1867" dirty="0">
                <a:solidFill>
                  <a:srgbClr val="633F17"/>
                </a:solidFill>
              </a:rPr>
              <a:t> </a:t>
            </a:r>
            <a:r>
              <a:rPr lang="lt-LT" sz="1867" b="1" dirty="0">
                <a:solidFill>
                  <a:srgbClr val="633F17"/>
                </a:solidFill>
              </a:rPr>
              <a:t>daugiau nei</a:t>
            </a:r>
            <a:r>
              <a:rPr lang="en-US" sz="1867" b="1" dirty="0">
                <a:solidFill>
                  <a:srgbClr val="633F17"/>
                </a:solidFill>
              </a:rPr>
              <a:t> 141 000 </a:t>
            </a:r>
            <a:r>
              <a:rPr lang="lt-LT" sz="1867" b="1" dirty="0">
                <a:solidFill>
                  <a:srgbClr val="633F17"/>
                </a:solidFill>
              </a:rPr>
              <a:t>sunkvežimių</a:t>
            </a:r>
          </a:p>
        </p:txBody>
      </p:sp>
      <p:sp>
        <p:nvSpPr>
          <p:cNvPr id="21" name="Rounded Rectangle 1">
            <a:extLst>
              <a:ext uri="{FF2B5EF4-FFF2-40B4-BE49-F238E27FC236}">
                <a16:creationId xmlns:a16="http://schemas.microsoft.com/office/drawing/2014/main" id="{5F5A97C4-FFEB-4FF8-86F5-C50354A779A1}"/>
              </a:ext>
            </a:extLst>
          </p:cNvPr>
          <p:cNvSpPr/>
          <p:nvPr/>
        </p:nvSpPr>
        <p:spPr>
          <a:xfrm>
            <a:off x="548641" y="1484278"/>
            <a:ext cx="4528860" cy="1154990"/>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t-LT" sz="2000" dirty="0">
                <a:solidFill>
                  <a:schemeClr val="tx2">
                    <a:lumMod val="50000"/>
                  </a:schemeClr>
                </a:solidFill>
              </a:rPr>
              <a:t>Identifikuotos sritys didžiausiam vandenilio panaudojimo potencialui – tai</a:t>
            </a:r>
            <a:r>
              <a:rPr lang="en-US" sz="2000" dirty="0">
                <a:solidFill>
                  <a:schemeClr val="tx2">
                    <a:lumMod val="50000"/>
                  </a:schemeClr>
                </a:solidFill>
              </a:rPr>
              <a:t> </a:t>
            </a:r>
            <a:r>
              <a:rPr lang="lt-LT" sz="2000" b="1" dirty="0">
                <a:solidFill>
                  <a:schemeClr val="tx2">
                    <a:lumMod val="50000"/>
                  </a:schemeClr>
                </a:solidFill>
              </a:rPr>
              <a:t>pramonė</a:t>
            </a:r>
            <a:r>
              <a:rPr lang="lt-LT" sz="2000" dirty="0">
                <a:solidFill>
                  <a:schemeClr val="tx2">
                    <a:lumMod val="50000"/>
                  </a:schemeClr>
                </a:solidFill>
              </a:rPr>
              <a:t> ir </a:t>
            </a:r>
            <a:r>
              <a:rPr lang="lt-LT" sz="2000" b="1" dirty="0">
                <a:solidFill>
                  <a:schemeClr val="tx2">
                    <a:lumMod val="50000"/>
                  </a:schemeClr>
                </a:solidFill>
              </a:rPr>
              <a:t>transportas</a:t>
            </a:r>
            <a:endParaRPr lang="en-US" sz="2000" b="1" dirty="0">
              <a:solidFill>
                <a:schemeClr val="tx2">
                  <a:lumMod val="50000"/>
                </a:schemeClr>
              </a:solidFill>
            </a:endParaRPr>
          </a:p>
        </p:txBody>
      </p:sp>
    </p:spTree>
    <p:extLst>
      <p:ext uri="{BB962C8B-B14F-4D97-AF65-F5344CB8AC3E}">
        <p14:creationId xmlns:p14="http://schemas.microsoft.com/office/powerpoint/2010/main" val="813444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713139" y="5382348"/>
            <a:ext cx="4351724" cy="1221471"/>
          </a:xfrm>
          <a:prstGeom prst="roundRect">
            <a:avLst/>
          </a:prstGeom>
          <a:solidFill>
            <a:schemeClr val="accent6">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a:p>
        </p:txBody>
      </p:sp>
      <p:pic>
        <p:nvPicPr>
          <p:cNvPr id="32" name="Picture 31"/>
          <p:cNvPicPr>
            <a:picLocks noChangeAspect="1"/>
          </p:cNvPicPr>
          <p:nvPr/>
        </p:nvPicPr>
        <p:blipFill>
          <a:blip r:embed="rId3"/>
          <a:stretch>
            <a:fillRect/>
          </a:stretch>
        </p:blipFill>
        <p:spPr>
          <a:xfrm>
            <a:off x="10403054" y="4433053"/>
            <a:ext cx="1553649" cy="1595641"/>
          </a:xfrm>
          <a:prstGeom prst="rect">
            <a:avLst/>
          </a:prstGeom>
        </p:spPr>
      </p:pic>
      <p:sp>
        <p:nvSpPr>
          <p:cNvPr id="29" name="Rectangle 28"/>
          <p:cNvSpPr/>
          <p:nvPr/>
        </p:nvSpPr>
        <p:spPr>
          <a:xfrm>
            <a:off x="548641" y="254181"/>
            <a:ext cx="8080825" cy="502766"/>
          </a:xfrm>
          <a:prstGeom prst="rect">
            <a:avLst/>
          </a:prstGeom>
        </p:spPr>
        <p:txBody>
          <a:bodyPr wrap="square">
            <a:spAutoFit/>
          </a:bodyPr>
          <a:lstStyle/>
          <a:p>
            <a:pPr>
              <a:defRPr/>
            </a:pPr>
            <a:r>
              <a:rPr lang="lt-LT" sz="2667" b="1" dirty="0">
                <a:solidFill>
                  <a:schemeClr val="bg1"/>
                </a:solidFill>
                <a:latin typeface="Foco" panose="020B0504050202020203" pitchFamily="34" charset="-70"/>
                <a:cs typeface="Arial" panose="020B0604020202020204" pitchFamily="34" charset="0"/>
              </a:rPr>
              <a:t>VANDENILIO NAUDOJIMAS ENERGETIKOJE</a:t>
            </a:r>
            <a:endParaRPr lang="en-US" sz="2667" b="1" dirty="0">
              <a:solidFill>
                <a:schemeClr val="bg1"/>
              </a:solidFill>
              <a:cs typeface="Arial" panose="020B0604020202020204" pitchFamily="34" charset="0"/>
            </a:endParaRPr>
          </a:p>
        </p:txBody>
      </p:sp>
      <p:grpSp>
        <p:nvGrpSpPr>
          <p:cNvPr id="2" name="Group 1">
            <a:extLst>
              <a:ext uri="{FF2B5EF4-FFF2-40B4-BE49-F238E27FC236}">
                <a16:creationId xmlns:a16="http://schemas.microsoft.com/office/drawing/2014/main" id="{57BF6177-3C01-48D8-9375-A3C92FD0F09D}"/>
              </a:ext>
            </a:extLst>
          </p:cNvPr>
          <p:cNvGrpSpPr/>
          <p:nvPr/>
        </p:nvGrpSpPr>
        <p:grpSpPr>
          <a:xfrm>
            <a:off x="7131951" y="5061811"/>
            <a:ext cx="4528860" cy="1357320"/>
            <a:chOff x="-8271" y="3489833"/>
            <a:chExt cx="3396645" cy="1017990"/>
          </a:xfrm>
        </p:grpSpPr>
        <p:grpSp>
          <p:nvGrpSpPr>
            <p:cNvPr id="6" name="Group 5">
              <a:extLst>
                <a:ext uri="{FF2B5EF4-FFF2-40B4-BE49-F238E27FC236}">
                  <a16:creationId xmlns:a16="http://schemas.microsoft.com/office/drawing/2014/main" id="{FE640C1F-3B2C-4F18-AFB3-2F96C2B1B321}"/>
                </a:ext>
              </a:extLst>
            </p:cNvPr>
            <p:cNvGrpSpPr/>
            <p:nvPr/>
          </p:nvGrpSpPr>
          <p:grpSpPr>
            <a:xfrm>
              <a:off x="861353" y="3489833"/>
              <a:ext cx="555627" cy="710471"/>
              <a:chOff x="861353" y="3489833"/>
              <a:chExt cx="555627" cy="710471"/>
            </a:xfrm>
          </p:grpSpPr>
          <p:sp>
            <p:nvSpPr>
              <p:cNvPr id="36" name="Freeform 5">
                <a:extLst>
                  <a:ext uri="{FF2B5EF4-FFF2-40B4-BE49-F238E27FC236}">
                    <a16:creationId xmlns:a16="http://schemas.microsoft.com/office/drawing/2014/main" id="{86BFA2EE-E502-46C8-959E-5AFB2640A135}"/>
                  </a:ext>
                </a:extLst>
              </p:cNvPr>
              <p:cNvSpPr>
                <a:spLocks/>
              </p:cNvSpPr>
              <p:nvPr/>
            </p:nvSpPr>
            <p:spPr bwMode="auto">
              <a:xfrm>
                <a:off x="861353" y="3489833"/>
                <a:ext cx="555627" cy="710471"/>
              </a:xfrm>
              <a:custGeom>
                <a:avLst/>
                <a:gdLst>
                  <a:gd name="T0" fmla="*/ 129 w 385"/>
                  <a:gd name="T1" fmla="*/ 0 h 532"/>
                  <a:gd name="T2" fmla="*/ 331 w 385"/>
                  <a:gd name="T3" fmla="*/ 375 h 532"/>
                  <a:gd name="T4" fmla="*/ 45 w 385"/>
                  <a:gd name="T5" fmla="*/ 409 h 532"/>
                  <a:gd name="T6" fmla="*/ 95 w 385"/>
                  <a:gd name="T7" fmla="*/ 197 h 532"/>
                  <a:gd name="T8" fmla="*/ 129 w 385"/>
                  <a:gd name="T9" fmla="*/ 0 h 532"/>
                </a:gdLst>
                <a:ahLst/>
                <a:cxnLst>
                  <a:cxn ang="0">
                    <a:pos x="T0" y="T1"/>
                  </a:cxn>
                  <a:cxn ang="0">
                    <a:pos x="T2" y="T3"/>
                  </a:cxn>
                  <a:cxn ang="0">
                    <a:pos x="T4" y="T5"/>
                  </a:cxn>
                  <a:cxn ang="0">
                    <a:pos x="T6" y="T7"/>
                  </a:cxn>
                  <a:cxn ang="0">
                    <a:pos x="T8" y="T9"/>
                  </a:cxn>
                </a:cxnLst>
                <a:rect l="0" t="0" r="r" b="b"/>
                <a:pathLst>
                  <a:path w="385" h="532">
                    <a:moveTo>
                      <a:pt x="129" y="0"/>
                    </a:moveTo>
                    <a:cubicBezTo>
                      <a:pt x="129" y="0"/>
                      <a:pt x="385" y="218"/>
                      <a:pt x="331" y="375"/>
                    </a:cubicBezTo>
                    <a:cubicBezTo>
                      <a:pt x="278" y="532"/>
                      <a:pt x="90" y="508"/>
                      <a:pt x="45" y="409"/>
                    </a:cubicBezTo>
                    <a:cubicBezTo>
                      <a:pt x="0" y="310"/>
                      <a:pt x="57" y="246"/>
                      <a:pt x="95" y="197"/>
                    </a:cubicBezTo>
                    <a:cubicBezTo>
                      <a:pt x="159" y="116"/>
                      <a:pt x="129" y="0"/>
                      <a:pt x="129" y="0"/>
                    </a:cubicBezTo>
                    <a:close/>
                  </a:path>
                </a:pathLst>
              </a:custGeom>
              <a:solidFill>
                <a:srgbClr val="42BDA4"/>
              </a:solidFill>
              <a:ln>
                <a:noFill/>
              </a:ln>
            </p:spPr>
            <p:txBody>
              <a:bodyPr vert="horz" wrap="square" lIns="121920" tIns="60960" rIns="121920" bIns="60960" numCol="1" anchor="t" anchorCtr="0" compatLnSpc="1">
                <a:prstTxWarp prst="textNoShape">
                  <a:avLst/>
                </a:prstTxWarp>
              </a:bodyPr>
              <a:lstStyle/>
              <a:p>
                <a:endParaRPr lang="lt-LT" sz="2400"/>
              </a:p>
            </p:txBody>
          </p:sp>
          <p:sp>
            <p:nvSpPr>
              <p:cNvPr id="37" name="Freeform 6">
                <a:extLst>
                  <a:ext uri="{FF2B5EF4-FFF2-40B4-BE49-F238E27FC236}">
                    <a16:creationId xmlns:a16="http://schemas.microsoft.com/office/drawing/2014/main" id="{C82D0734-130B-4CC5-9F43-429A6BF51789}"/>
                  </a:ext>
                </a:extLst>
              </p:cNvPr>
              <p:cNvSpPr>
                <a:spLocks noEditPoints="1"/>
              </p:cNvSpPr>
              <p:nvPr/>
            </p:nvSpPr>
            <p:spPr bwMode="auto">
              <a:xfrm>
                <a:off x="1037630" y="3839180"/>
                <a:ext cx="193200" cy="181870"/>
              </a:xfrm>
              <a:custGeom>
                <a:avLst/>
                <a:gdLst>
                  <a:gd name="T0" fmla="*/ 23 w 134"/>
                  <a:gd name="T1" fmla="*/ 0 h 136"/>
                  <a:gd name="T2" fmla="*/ 23 w 134"/>
                  <a:gd name="T3" fmla="*/ 41 h 136"/>
                  <a:gd name="T4" fmla="*/ 63 w 134"/>
                  <a:gd name="T5" fmla="*/ 41 h 136"/>
                  <a:gd name="T6" fmla="*/ 63 w 134"/>
                  <a:gd name="T7" fmla="*/ 0 h 136"/>
                  <a:gd name="T8" fmla="*/ 86 w 134"/>
                  <a:gd name="T9" fmla="*/ 0 h 136"/>
                  <a:gd name="T10" fmla="*/ 86 w 134"/>
                  <a:gd name="T11" fmla="*/ 105 h 136"/>
                  <a:gd name="T12" fmla="*/ 63 w 134"/>
                  <a:gd name="T13" fmla="*/ 105 h 136"/>
                  <a:gd name="T14" fmla="*/ 63 w 134"/>
                  <a:gd name="T15" fmla="*/ 61 h 136"/>
                  <a:gd name="T16" fmla="*/ 23 w 134"/>
                  <a:gd name="T17" fmla="*/ 61 h 136"/>
                  <a:gd name="T18" fmla="*/ 23 w 134"/>
                  <a:gd name="T19" fmla="*/ 105 h 136"/>
                  <a:gd name="T20" fmla="*/ 0 w 134"/>
                  <a:gd name="T21" fmla="*/ 105 h 136"/>
                  <a:gd name="T22" fmla="*/ 0 w 134"/>
                  <a:gd name="T23" fmla="*/ 0 h 136"/>
                  <a:gd name="T24" fmla="*/ 23 w 134"/>
                  <a:gd name="T25" fmla="*/ 0 h 136"/>
                  <a:gd name="T26" fmla="*/ 99 w 134"/>
                  <a:gd name="T27" fmla="*/ 136 h 136"/>
                  <a:gd name="T28" fmla="*/ 99 w 134"/>
                  <a:gd name="T29" fmla="*/ 129 h 136"/>
                  <a:gd name="T30" fmla="*/ 106 w 134"/>
                  <a:gd name="T31" fmla="*/ 124 h 136"/>
                  <a:gd name="T32" fmla="*/ 122 w 134"/>
                  <a:gd name="T33" fmla="*/ 103 h 136"/>
                  <a:gd name="T34" fmla="*/ 114 w 134"/>
                  <a:gd name="T35" fmla="*/ 95 h 136"/>
                  <a:gd name="T36" fmla="*/ 103 w 134"/>
                  <a:gd name="T37" fmla="*/ 99 h 136"/>
                  <a:gd name="T38" fmla="*/ 100 w 134"/>
                  <a:gd name="T39" fmla="*/ 91 h 136"/>
                  <a:gd name="T40" fmla="*/ 116 w 134"/>
                  <a:gd name="T41" fmla="*/ 86 h 136"/>
                  <a:gd name="T42" fmla="*/ 133 w 134"/>
                  <a:gd name="T43" fmla="*/ 102 h 136"/>
                  <a:gd name="T44" fmla="*/ 120 w 134"/>
                  <a:gd name="T45" fmla="*/ 123 h 136"/>
                  <a:gd name="T46" fmla="*/ 116 w 134"/>
                  <a:gd name="T47" fmla="*/ 127 h 136"/>
                  <a:gd name="T48" fmla="*/ 116 w 134"/>
                  <a:gd name="T49" fmla="*/ 127 h 136"/>
                  <a:gd name="T50" fmla="*/ 134 w 134"/>
                  <a:gd name="T51" fmla="*/ 127 h 136"/>
                  <a:gd name="T52" fmla="*/ 134 w 134"/>
                  <a:gd name="T53" fmla="*/ 136 h 136"/>
                  <a:gd name="T54" fmla="*/ 99 w 134"/>
                  <a:gd name="T55" fmla="*/ 136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34" h="136">
                    <a:moveTo>
                      <a:pt x="23" y="0"/>
                    </a:moveTo>
                    <a:cubicBezTo>
                      <a:pt x="23" y="41"/>
                      <a:pt x="23" y="41"/>
                      <a:pt x="23" y="41"/>
                    </a:cubicBezTo>
                    <a:cubicBezTo>
                      <a:pt x="63" y="41"/>
                      <a:pt x="63" y="41"/>
                      <a:pt x="63" y="41"/>
                    </a:cubicBezTo>
                    <a:cubicBezTo>
                      <a:pt x="63" y="0"/>
                      <a:pt x="63" y="0"/>
                      <a:pt x="63" y="0"/>
                    </a:cubicBezTo>
                    <a:cubicBezTo>
                      <a:pt x="86" y="0"/>
                      <a:pt x="86" y="0"/>
                      <a:pt x="86" y="0"/>
                    </a:cubicBezTo>
                    <a:cubicBezTo>
                      <a:pt x="86" y="105"/>
                      <a:pt x="86" y="105"/>
                      <a:pt x="86" y="105"/>
                    </a:cubicBezTo>
                    <a:cubicBezTo>
                      <a:pt x="63" y="105"/>
                      <a:pt x="63" y="105"/>
                      <a:pt x="63" y="105"/>
                    </a:cubicBezTo>
                    <a:cubicBezTo>
                      <a:pt x="63" y="61"/>
                      <a:pt x="63" y="61"/>
                      <a:pt x="63" y="61"/>
                    </a:cubicBezTo>
                    <a:cubicBezTo>
                      <a:pt x="23" y="61"/>
                      <a:pt x="23" y="61"/>
                      <a:pt x="23" y="61"/>
                    </a:cubicBezTo>
                    <a:cubicBezTo>
                      <a:pt x="23" y="105"/>
                      <a:pt x="23" y="105"/>
                      <a:pt x="23" y="105"/>
                    </a:cubicBezTo>
                    <a:cubicBezTo>
                      <a:pt x="0" y="105"/>
                      <a:pt x="0" y="105"/>
                      <a:pt x="0" y="105"/>
                    </a:cubicBezTo>
                    <a:cubicBezTo>
                      <a:pt x="0" y="0"/>
                      <a:pt x="0" y="0"/>
                      <a:pt x="0" y="0"/>
                    </a:cubicBezTo>
                    <a:lnTo>
                      <a:pt x="23" y="0"/>
                    </a:lnTo>
                    <a:close/>
                    <a:moveTo>
                      <a:pt x="99" y="136"/>
                    </a:moveTo>
                    <a:cubicBezTo>
                      <a:pt x="99" y="129"/>
                      <a:pt x="99" y="129"/>
                      <a:pt x="99" y="129"/>
                    </a:cubicBezTo>
                    <a:cubicBezTo>
                      <a:pt x="106" y="124"/>
                      <a:pt x="106" y="124"/>
                      <a:pt x="106" y="124"/>
                    </a:cubicBezTo>
                    <a:cubicBezTo>
                      <a:pt x="116" y="114"/>
                      <a:pt x="122" y="108"/>
                      <a:pt x="122" y="103"/>
                    </a:cubicBezTo>
                    <a:cubicBezTo>
                      <a:pt x="122" y="99"/>
                      <a:pt x="119" y="95"/>
                      <a:pt x="114" y="95"/>
                    </a:cubicBezTo>
                    <a:cubicBezTo>
                      <a:pt x="109" y="95"/>
                      <a:pt x="106" y="97"/>
                      <a:pt x="103" y="99"/>
                    </a:cubicBezTo>
                    <a:cubicBezTo>
                      <a:pt x="100" y="91"/>
                      <a:pt x="100" y="91"/>
                      <a:pt x="100" y="91"/>
                    </a:cubicBezTo>
                    <a:cubicBezTo>
                      <a:pt x="104" y="88"/>
                      <a:pt x="109" y="86"/>
                      <a:pt x="116" y="86"/>
                    </a:cubicBezTo>
                    <a:cubicBezTo>
                      <a:pt x="127" y="86"/>
                      <a:pt x="133" y="93"/>
                      <a:pt x="133" y="102"/>
                    </a:cubicBezTo>
                    <a:cubicBezTo>
                      <a:pt x="133" y="110"/>
                      <a:pt x="127" y="116"/>
                      <a:pt x="120" y="123"/>
                    </a:cubicBezTo>
                    <a:cubicBezTo>
                      <a:pt x="116" y="127"/>
                      <a:pt x="116" y="127"/>
                      <a:pt x="116" y="127"/>
                    </a:cubicBezTo>
                    <a:cubicBezTo>
                      <a:pt x="116" y="127"/>
                      <a:pt x="116" y="127"/>
                      <a:pt x="116" y="127"/>
                    </a:cubicBezTo>
                    <a:cubicBezTo>
                      <a:pt x="134" y="127"/>
                      <a:pt x="134" y="127"/>
                      <a:pt x="134" y="127"/>
                    </a:cubicBezTo>
                    <a:cubicBezTo>
                      <a:pt x="134" y="136"/>
                      <a:pt x="134" y="136"/>
                      <a:pt x="134" y="136"/>
                    </a:cubicBezTo>
                    <a:lnTo>
                      <a:pt x="99" y="136"/>
                    </a:lnTo>
                    <a:close/>
                  </a:path>
                </a:pathLst>
              </a:custGeom>
              <a:solidFill>
                <a:srgbClr val="BCD631"/>
              </a:solidFill>
              <a:ln>
                <a:noFill/>
              </a:ln>
            </p:spPr>
            <p:txBody>
              <a:bodyPr vert="horz" wrap="square" lIns="121920" tIns="60960" rIns="121920" bIns="60960" numCol="1" anchor="t" anchorCtr="0" compatLnSpc="1">
                <a:prstTxWarp prst="textNoShape">
                  <a:avLst/>
                </a:prstTxWarp>
              </a:bodyPr>
              <a:lstStyle/>
              <a:p>
                <a:endParaRPr lang="lt-LT" sz="2400"/>
              </a:p>
            </p:txBody>
          </p:sp>
        </p:grpSp>
        <p:grpSp>
          <p:nvGrpSpPr>
            <p:cNvPr id="5" name="Group 4">
              <a:extLst>
                <a:ext uri="{FF2B5EF4-FFF2-40B4-BE49-F238E27FC236}">
                  <a16:creationId xmlns:a16="http://schemas.microsoft.com/office/drawing/2014/main" id="{7838C63E-95D4-4912-ADE4-0057E2D19BB9}"/>
                </a:ext>
              </a:extLst>
            </p:cNvPr>
            <p:cNvGrpSpPr/>
            <p:nvPr/>
          </p:nvGrpSpPr>
          <p:grpSpPr>
            <a:xfrm>
              <a:off x="212459" y="4093012"/>
              <a:ext cx="444371" cy="413685"/>
              <a:chOff x="212459" y="4093012"/>
              <a:chExt cx="444371" cy="413685"/>
            </a:xfrm>
          </p:grpSpPr>
          <p:sp>
            <p:nvSpPr>
              <p:cNvPr id="39" name="Freeform 14">
                <a:extLst>
                  <a:ext uri="{FF2B5EF4-FFF2-40B4-BE49-F238E27FC236}">
                    <a16:creationId xmlns:a16="http://schemas.microsoft.com/office/drawing/2014/main" id="{64A76A45-47F6-4B97-9A42-B0BFE07AB4E9}"/>
                  </a:ext>
                </a:extLst>
              </p:cNvPr>
              <p:cNvSpPr>
                <a:spLocks noEditPoints="1"/>
              </p:cNvSpPr>
              <p:nvPr/>
            </p:nvSpPr>
            <p:spPr bwMode="auto">
              <a:xfrm>
                <a:off x="212459" y="4093012"/>
                <a:ext cx="444371" cy="331393"/>
              </a:xfrm>
              <a:custGeom>
                <a:avLst/>
                <a:gdLst>
                  <a:gd name="T0" fmla="*/ 121 w 125"/>
                  <a:gd name="T1" fmla="*/ 31 h 68"/>
                  <a:gd name="T2" fmla="*/ 76 w 125"/>
                  <a:gd name="T3" fmla="*/ 0 h 68"/>
                  <a:gd name="T4" fmla="*/ 33 w 125"/>
                  <a:gd name="T5" fmla="*/ 27 h 68"/>
                  <a:gd name="T6" fmla="*/ 32 w 125"/>
                  <a:gd name="T7" fmla="*/ 27 h 68"/>
                  <a:gd name="T8" fmla="*/ 0 w 125"/>
                  <a:gd name="T9" fmla="*/ 59 h 68"/>
                  <a:gd name="T10" fmla="*/ 0 w 125"/>
                  <a:gd name="T11" fmla="*/ 59 h 68"/>
                  <a:gd name="T12" fmla="*/ 9 w 125"/>
                  <a:gd name="T13" fmla="*/ 68 h 68"/>
                  <a:gd name="T14" fmla="*/ 104 w 125"/>
                  <a:gd name="T15" fmla="*/ 68 h 68"/>
                  <a:gd name="T16" fmla="*/ 125 w 125"/>
                  <a:gd name="T17" fmla="*/ 48 h 68"/>
                  <a:gd name="T18" fmla="*/ 125 w 125"/>
                  <a:gd name="T19" fmla="*/ 41 h 68"/>
                  <a:gd name="T20" fmla="*/ 121 w 125"/>
                  <a:gd name="T21" fmla="*/ 31 h 68"/>
                  <a:gd name="T22" fmla="*/ 76 w 125"/>
                  <a:gd name="T23" fmla="*/ 7 h 68"/>
                  <a:gd name="T24" fmla="*/ 111 w 125"/>
                  <a:gd name="T25" fmla="*/ 27 h 68"/>
                  <a:gd name="T26" fmla="*/ 111 w 125"/>
                  <a:gd name="T27" fmla="*/ 27 h 68"/>
                  <a:gd name="T28" fmla="*/ 42 w 125"/>
                  <a:gd name="T29" fmla="*/ 27 h 68"/>
                  <a:gd name="T30" fmla="*/ 76 w 125"/>
                  <a:gd name="T31" fmla="*/ 7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5" h="68">
                    <a:moveTo>
                      <a:pt x="121" y="31"/>
                    </a:moveTo>
                    <a:cubicBezTo>
                      <a:pt x="119" y="14"/>
                      <a:pt x="100" y="0"/>
                      <a:pt x="76" y="0"/>
                    </a:cubicBezTo>
                    <a:cubicBezTo>
                      <a:pt x="55" y="0"/>
                      <a:pt x="37" y="12"/>
                      <a:pt x="33" y="27"/>
                    </a:cubicBezTo>
                    <a:cubicBezTo>
                      <a:pt x="32" y="27"/>
                      <a:pt x="32" y="27"/>
                      <a:pt x="32" y="27"/>
                    </a:cubicBezTo>
                    <a:cubicBezTo>
                      <a:pt x="15" y="27"/>
                      <a:pt x="0" y="42"/>
                      <a:pt x="0" y="59"/>
                    </a:cubicBezTo>
                    <a:cubicBezTo>
                      <a:pt x="0" y="59"/>
                      <a:pt x="0" y="59"/>
                      <a:pt x="0" y="59"/>
                    </a:cubicBezTo>
                    <a:cubicBezTo>
                      <a:pt x="0" y="64"/>
                      <a:pt x="4" y="68"/>
                      <a:pt x="9" y="68"/>
                    </a:cubicBezTo>
                    <a:cubicBezTo>
                      <a:pt x="104" y="68"/>
                      <a:pt x="104" y="68"/>
                      <a:pt x="104" y="68"/>
                    </a:cubicBezTo>
                    <a:cubicBezTo>
                      <a:pt x="116" y="68"/>
                      <a:pt x="125" y="59"/>
                      <a:pt x="125" y="48"/>
                    </a:cubicBezTo>
                    <a:cubicBezTo>
                      <a:pt x="125" y="41"/>
                      <a:pt x="125" y="41"/>
                      <a:pt x="125" y="41"/>
                    </a:cubicBezTo>
                    <a:cubicBezTo>
                      <a:pt x="125" y="37"/>
                      <a:pt x="123" y="34"/>
                      <a:pt x="121" y="31"/>
                    </a:cubicBezTo>
                    <a:close/>
                    <a:moveTo>
                      <a:pt x="76" y="7"/>
                    </a:moveTo>
                    <a:cubicBezTo>
                      <a:pt x="93" y="7"/>
                      <a:pt x="107" y="16"/>
                      <a:pt x="111" y="27"/>
                    </a:cubicBezTo>
                    <a:cubicBezTo>
                      <a:pt x="111" y="27"/>
                      <a:pt x="111" y="27"/>
                      <a:pt x="111" y="27"/>
                    </a:cubicBezTo>
                    <a:cubicBezTo>
                      <a:pt x="42" y="27"/>
                      <a:pt x="42" y="27"/>
                      <a:pt x="42" y="27"/>
                    </a:cubicBezTo>
                    <a:cubicBezTo>
                      <a:pt x="46" y="16"/>
                      <a:pt x="60" y="7"/>
                      <a:pt x="76" y="7"/>
                    </a:cubicBezTo>
                    <a:close/>
                  </a:path>
                </a:pathLst>
              </a:custGeom>
              <a:solidFill>
                <a:srgbClr val="BED6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40" name="Freeform 15">
                <a:extLst>
                  <a:ext uri="{FF2B5EF4-FFF2-40B4-BE49-F238E27FC236}">
                    <a16:creationId xmlns:a16="http://schemas.microsoft.com/office/drawing/2014/main" id="{B2122205-DC9C-49C0-8733-49A69DEF9EFF}"/>
                  </a:ext>
                </a:extLst>
              </p:cNvPr>
              <p:cNvSpPr>
                <a:spLocks noEditPoints="1"/>
              </p:cNvSpPr>
              <p:nvPr/>
            </p:nvSpPr>
            <p:spPr bwMode="auto">
              <a:xfrm>
                <a:off x="270029" y="4446645"/>
                <a:ext cx="325633" cy="60052"/>
              </a:xfrm>
              <a:custGeom>
                <a:avLst/>
                <a:gdLst>
                  <a:gd name="T0" fmla="*/ 13 w 92"/>
                  <a:gd name="T1" fmla="*/ 6 h 12"/>
                  <a:gd name="T2" fmla="*/ 6 w 92"/>
                  <a:gd name="T3" fmla="*/ 12 h 12"/>
                  <a:gd name="T4" fmla="*/ 0 w 92"/>
                  <a:gd name="T5" fmla="*/ 6 h 12"/>
                  <a:gd name="T6" fmla="*/ 6 w 92"/>
                  <a:gd name="T7" fmla="*/ 0 h 12"/>
                  <a:gd name="T8" fmla="*/ 13 w 92"/>
                  <a:gd name="T9" fmla="*/ 6 h 12"/>
                  <a:gd name="T10" fmla="*/ 92 w 92"/>
                  <a:gd name="T11" fmla="*/ 6 h 12"/>
                  <a:gd name="T12" fmla="*/ 86 w 92"/>
                  <a:gd name="T13" fmla="*/ 12 h 12"/>
                  <a:gd name="T14" fmla="*/ 79 w 92"/>
                  <a:gd name="T15" fmla="*/ 6 h 12"/>
                  <a:gd name="T16" fmla="*/ 86 w 92"/>
                  <a:gd name="T17" fmla="*/ 0 h 12"/>
                  <a:gd name="T18" fmla="*/ 92 w 92"/>
                  <a:gd name="T19"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 h="12">
                    <a:moveTo>
                      <a:pt x="13" y="6"/>
                    </a:moveTo>
                    <a:cubicBezTo>
                      <a:pt x="13" y="10"/>
                      <a:pt x="10" y="12"/>
                      <a:pt x="6" y="12"/>
                    </a:cubicBezTo>
                    <a:cubicBezTo>
                      <a:pt x="3" y="12"/>
                      <a:pt x="0" y="10"/>
                      <a:pt x="0" y="6"/>
                    </a:cubicBezTo>
                    <a:cubicBezTo>
                      <a:pt x="0" y="3"/>
                      <a:pt x="3" y="0"/>
                      <a:pt x="6" y="0"/>
                    </a:cubicBezTo>
                    <a:cubicBezTo>
                      <a:pt x="10" y="0"/>
                      <a:pt x="13" y="3"/>
                      <a:pt x="13" y="6"/>
                    </a:cubicBezTo>
                    <a:close/>
                    <a:moveTo>
                      <a:pt x="92" y="6"/>
                    </a:moveTo>
                    <a:cubicBezTo>
                      <a:pt x="92" y="10"/>
                      <a:pt x="89" y="12"/>
                      <a:pt x="86" y="12"/>
                    </a:cubicBezTo>
                    <a:cubicBezTo>
                      <a:pt x="82" y="12"/>
                      <a:pt x="79" y="10"/>
                      <a:pt x="79" y="6"/>
                    </a:cubicBezTo>
                    <a:cubicBezTo>
                      <a:pt x="79" y="3"/>
                      <a:pt x="82" y="0"/>
                      <a:pt x="86" y="0"/>
                    </a:cubicBezTo>
                    <a:cubicBezTo>
                      <a:pt x="89" y="0"/>
                      <a:pt x="92" y="3"/>
                      <a:pt x="92" y="6"/>
                    </a:cubicBezTo>
                    <a:close/>
                  </a:path>
                </a:pathLst>
              </a:custGeom>
              <a:solidFill>
                <a:srgbClr val="633F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grpSp>
        <p:grpSp>
          <p:nvGrpSpPr>
            <p:cNvPr id="13" name="Group 12">
              <a:extLst>
                <a:ext uri="{FF2B5EF4-FFF2-40B4-BE49-F238E27FC236}">
                  <a16:creationId xmlns:a16="http://schemas.microsoft.com/office/drawing/2014/main" id="{E50EDC32-69F7-4327-B612-9613BAA8D8CF}"/>
                </a:ext>
              </a:extLst>
            </p:cNvPr>
            <p:cNvGrpSpPr/>
            <p:nvPr/>
          </p:nvGrpSpPr>
          <p:grpSpPr>
            <a:xfrm>
              <a:off x="-8271" y="3575586"/>
              <a:ext cx="3396645" cy="932237"/>
              <a:chOff x="-8271" y="3575586"/>
              <a:chExt cx="3396645" cy="932237"/>
            </a:xfrm>
          </p:grpSpPr>
          <p:cxnSp>
            <p:nvCxnSpPr>
              <p:cNvPr id="9" name="Straight Connector 8"/>
              <p:cNvCxnSpPr/>
              <p:nvPr/>
            </p:nvCxnSpPr>
            <p:spPr>
              <a:xfrm>
                <a:off x="-8271" y="4507823"/>
                <a:ext cx="3396645" cy="0"/>
              </a:xfrm>
              <a:prstGeom prst="line">
                <a:avLst/>
              </a:prstGeom>
              <a:ln w="12700">
                <a:solidFill>
                  <a:srgbClr val="BCD631"/>
                </a:solidFill>
              </a:ln>
            </p:spPr>
            <p:style>
              <a:lnRef idx="1">
                <a:schemeClr val="accent1"/>
              </a:lnRef>
              <a:fillRef idx="0">
                <a:schemeClr val="accent1"/>
              </a:fillRef>
              <a:effectRef idx="0">
                <a:schemeClr val="accent1"/>
              </a:effectRef>
              <a:fontRef idx="minor">
                <a:schemeClr val="tx1"/>
              </a:fontRef>
            </p:style>
          </p:cxnSp>
          <p:pic>
            <p:nvPicPr>
              <p:cNvPr id="41" name="Picture 40">
                <a:extLst>
                  <a:ext uri="{FF2B5EF4-FFF2-40B4-BE49-F238E27FC236}">
                    <a16:creationId xmlns:a16="http://schemas.microsoft.com/office/drawing/2014/main" id="{950C3446-1509-451D-B1AA-B1ADA4ECAD0E}"/>
                  </a:ext>
                </a:extLst>
              </p:cNvPr>
              <p:cNvPicPr>
                <a:picLocks noChangeAspect="1"/>
              </p:cNvPicPr>
              <p:nvPr/>
            </p:nvPicPr>
            <p:blipFill>
              <a:blip r:embed="rId4"/>
              <a:stretch>
                <a:fillRect/>
              </a:stretch>
            </p:blipFill>
            <p:spPr>
              <a:xfrm>
                <a:off x="1464951" y="3575586"/>
                <a:ext cx="783316" cy="931111"/>
              </a:xfrm>
              <a:prstGeom prst="rect">
                <a:avLst/>
              </a:prstGeom>
            </p:spPr>
          </p:pic>
        </p:grpSp>
      </p:grpSp>
      <p:sp>
        <p:nvSpPr>
          <p:cNvPr id="24" name="Rounded Rectangle 1">
            <a:extLst>
              <a:ext uri="{FF2B5EF4-FFF2-40B4-BE49-F238E27FC236}">
                <a16:creationId xmlns:a16="http://schemas.microsoft.com/office/drawing/2014/main" id="{432C9EE7-2A3F-4872-ADB6-6FE82E4E2621}"/>
              </a:ext>
            </a:extLst>
          </p:cNvPr>
          <p:cNvSpPr/>
          <p:nvPr/>
        </p:nvSpPr>
        <p:spPr>
          <a:xfrm>
            <a:off x="548641" y="2983439"/>
            <a:ext cx="4528860" cy="991941"/>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000"/>
              </a:lnSpc>
              <a:spcBef>
                <a:spcPts val="800"/>
              </a:spcBef>
              <a:spcAft>
                <a:spcPct val="35000"/>
              </a:spcAft>
              <a:buClr>
                <a:srgbClr val="BCD631"/>
              </a:buClr>
            </a:pPr>
            <a:r>
              <a:rPr lang="en-US" sz="1867" b="1" dirty="0">
                <a:solidFill>
                  <a:srgbClr val="633F17"/>
                </a:solidFill>
              </a:rPr>
              <a:t>300 000 ton</a:t>
            </a:r>
            <a:r>
              <a:rPr lang="lt-LT" sz="1867" b="1" dirty="0">
                <a:solidFill>
                  <a:srgbClr val="633F17"/>
                </a:solidFill>
              </a:rPr>
              <a:t>ų</a:t>
            </a:r>
            <a:r>
              <a:rPr lang="en-US" sz="1867" b="1" dirty="0">
                <a:solidFill>
                  <a:srgbClr val="633F17"/>
                </a:solidFill>
              </a:rPr>
              <a:t> </a:t>
            </a:r>
            <a:r>
              <a:rPr lang="lt-LT" sz="1867" b="1" dirty="0">
                <a:solidFill>
                  <a:srgbClr val="633F17"/>
                </a:solidFill>
              </a:rPr>
              <a:t>„pilkojo“</a:t>
            </a:r>
            <a:r>
              <a:rPr lang="en-US" sz="1867" b="1" dirty="0">
                <a:solidFill>
                  <a:srgbClr val="633F17"/>
                </a:solidFill>
              </a:rPr>
              <a:t> </a:t>
            </a:r>
            <a:r>
              <a:rPr lang="lt-LT" sz="1867" b="1" dirty="0">
                <a:solidFill>
                  <a:srgbClr val="633F17"/>
                </a:solidFill>
              </a:rPr>
              <a:t>vandenilio </a:t>
            </a:r>
            <a:r>
              <a:rPr lang="en-US" sz="1867" b="1" dirty="0">
                <a:solidFill>
                  <a:srgbClr val="633F17"/>
                </a:solidFill>
              </a:rPr>
              <a:t>per </a:t>
            </a:r>
            <a:r>
              <a:rPr lang="lt-LT" sz="1867" b="1" dirty="0">
                <a:solidFill>
                  <a:srgbClr val="633F17"/>
                </a:solidFill>
              </a:rPr>
              <a:t>metus</a:t>
            </a:r>
            <a:r>
              <a:rPr lang="en-US" sz="1867" b="1" dirty="0">
                <a:solidFill>
                  <a:srgbClr val="633F17"/>
                </a:solidFill>
              </a:rPr>
              <a:t> </a:t>
            </a:r>
            <a:r>
              <a:rPr lang="lt-LT" sz="1867" dirty="0">
                <a:solidFill>
                  <a:srgbClr val="633F17"/>
                </a:solidFill>
              </a:rPr>
              <a:t>yra pagaminama ir</a:t>
            </a:r>
            <a:r>
              <a:rPr lang="en-US" sz="1867" dirty="0">
                <a:solidFill>
                  <a:srgbClr val="633F17"/>
                </a:solidFill>
              </a:rPr>
              <a:t> </a:t>
            </a:r>
            <a:r>
              <a:rPr lang="lt-LT" sz="1867" dirty="0">
                <a:solidFill>
                  <a:srgbClr val="633F17"/>
                </a:solidFill>
              </a:rPr>
              <a:t>sunaudojama</a:t>
            </a:r>
            <a:r>
              <a:rPr lang="en-US" sz="1867" dirty="0">
                <a:solidFill>
                  <a:srgbClr val="633F17"/>
                </a:solidFill>
              </a:rPr>
              <a:t> Li</a:t>
            </a:r>
            <a:r>
              <a:rPr lang="lt-LT" sz="1867" dirty="0" err="1">
                <a:solidFill>
                  <a:srgbClr val="633F17"/>
                </a:solidFill>
              </a:rPr>
              <a:t>etuvoje</a:t>
            </a:r>
            <a:endParaRPr lang="lt-LT" sz="1867" dirty="0">
              <a:solidFill>
                <a:srgbClr val="633F17"/>
              </a:solidFill>
            </a:endParaRPr>
          </a:p>
        </p:txBody>
      </p:sp>
      <p:sp>
        <p:nvSpPr>
          <p:cNvPr id="25" name="Rounded Rectangle 1">
            <a:extLst>
              <a:ext uri="{FF2B5EF4-FFF2-40B4-BE49-F238E27FC236}">
                <a16:creationId xmlns:a16="http://schemas.microsoft.com/office/drawing/2014/main" id="{A16B818F-0A5E-4F8A-A49C-8CD9339E53A2}"/>
              </a:ext>
            </a:extLst>
          </p:cNvPr>
          <p:cNvSpPr/>
          <p:nvPr/>
        </p:nvSpPr>
        <p:spPr>
          <a:xfrm>
            <a:off x="548641" y="4218733"/>
            <a:ext cx="4528860" cy="1035876"/>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000"/>
              </a:lnSpc>
              <a:spcBef>
                <a:spcPts val="800"/>
              </a:spcBef>
              <a:spcAft>
                <a:spcPct val="35000"/>
              </a:spcAft>
              <a:buClr>
                <a:srgbClr val="BCD631"/>
              </a:buClr>
            </a:pPr>
            <a:r>
              <a:rPr lang="lt-LT" sz="1867" dirty="0">
                <a:solidFill>
                  <a:srgbClr val="633F17"/>
                </a:solidFill>
              </a:rPr>
              <a:t>Lietuva turi vieną didžiausių sunkiojo transporto flotilių regione –</a:t>
            </a:r>
            <a:r>
              <a:rPr lang="en-US" sz="1867" dirty="0">
                <a:solidFill>
                  <a:srgbClr val="633F17"/>
                </a:solidFill>
              </a:rPr>
              <a:t> </a:t>
            </a:r>
            <a:r>
              <a:rPr lang="lt-LT" sz="1867" b="1" dirty="0">
                <a:solidFill>
                  <a:srgbClr val="633F17"/>
                </a:solidFill>
              </a:rPr>
              <a:t>daugiau nei</a:t>
            </a:r>
            <a:r>
              <a:rPr lang="en-US" sz="1867" b="1" dirty="0">
                <a:solidFill>
                  <a:srgbClr val="633F17"/>
                </a:solidFill>
              </a:rPr>
              <a:t> 141 000 </a:t>
            </a:r>
            <a:r>
              <a:rPr lang="lt-LT" sz="1867" b="1" dirty="0">
                <a:solidFill>
                  <a:srgbClr val="633F17"/>
                </a:solidFill>
              </a:rPr>
              <a:t>sunkvežimių</a:t>
            </a:r>
          </a:p>
        </p:txBody>
      </p:sp>
      <p:sp>
        <p:nvSpPr>
          <p:cNvPr id="21" name="Rounded Rectangle 1">
            <a:extLst>
              <a:ext uri="{FF2B5EF4-FFF2-40B4-BE49-F238E27FC236}">
                <a16:creationId xmlns:a16="http://schemas.microsoft.com/office/drawing/2014/main" id="{5F5A97C4-FFEB-4FF8-86F5-C50354A779A1}"/>
              </a:ext>
            </a:extLst>
          </p:cNvPr>
          <p:cNvSpPr/>
          <p:nvPr/>
        </p:nvSpPr>
        <p:spPr>
          <a:xfrm>
            <a:off x="548641" y="1484278"/>
            <a:ext cx="4528860" cy="1154990"/>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t-LT" sz="2000" dirty="0">
                <a:solidFill>
                  <a:schemeClr val="tx2">
                    <a:lumMod val="50000"/>
                  </a:schemeClr>
                </a:solidFill>
              </a:rPr>
              <a:t>Identifikuotos sritys didžiausiam vandenilio panaudojimo potencialui – tai</a:t>
            </a:r>
            <a:r>
              <a:rPr lang="en-US" sz="2000" dirty="0">
                <a:solidFill>
                  <a:schemeClr val="tx2">
                    <a:lumMod val="50000"/>
                  </a:schemeClr>
                </a:solidFill>
              </a:rPr>
              <a:t> </a:t>
            </a:r>
            <a:r>
              <a:rPr lang="lt-LT" sz="2000" b="1" dirty="0">
                <a:solidFill>
                  <a:schemeClr val="tx2">
                    <a:lumMod val="50000"/>
                  </a:schemeClr>
                </a:solidFill>
              </a:rPr>
              <a:t>pramonė</a:t>
            </a:r>
            <a:r>
              <a:rPr lang="lt-LT" sz="2000" dirty="0">
                <a:solidFill>
                  <a:schemeClr val="tx2">
                    <a:lumMod val="50000"/>
                  </a:schemeClr>
                </a:solidFill>
              </a:rPr>
              <a:t> ir </a:t>
            </a:r>
            <a:r>
              <a:rPr lang="lt-LT" sz="2000" b="1" dirty="0">
                <a:solidFill>
                  <a:schemeClr val="tx2">
                    <a:lumMod val="50000"/>
                  </a:schemeClr>
                </a:solidFill>
              </a:rPr>
              <a:t>transportas</a:t>
            </a:r>
            <a:endParaRPr lang="en-US" sz="2000" b="1" dirty="0">
              <a:solidFill>
                <a:schemeClr val="tx2">
                  <a:lumMod val="50000"/>
                </a:schemeClr>
              </a:solidFill>
            </a:endParaRPr>
          </a:p>
        </p:txBody>
      </p:sp>
    </p:spTree>
    <p:extLst>
      <p:ext uri="{BB962C8B-B14F-4D97-AF65-F5344CB8AC3E}">
        <p14:creationId xmlns:p14="http://schemas.microsoft.com/office/powerpoint/2010/main" val="2235930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64000" y="1271953"/>
            <a:ext cx="6655737" cy="5309818"/>
          </a:xfrm>
        </p:spPr>
        <p:txBody>
          <a:bodyPr>
            <a:noAutofit/>
          </a:bodyPr>
          <a:lstStyle/>
          <a:p>
            <a:pPr marL="457189" indent="-457189">
              <a:buClr>
                <a:srgbClr val="F36B21"/>
              </a:buClr>
              <a:buFont typeface="+mj-lt"/>
              <a:buAutoNum type="arabicPeriod"/>
            </a:pPr>
            <a:r>
              <a:rPr lang="lt-LT" sz="1800" b="1" dirty="0">
                <a:solidFill>
                  <a:srgbClr val="333333"/>
                </a:solidFill>
              </a:rPr>
              <a:t>Lietuvoje nėra gaminamas žaliasis vandenilis</a:t>
            </a:r>
            <a:r>
              <a:rPr lang="lt-LT" sz="1800" dirty="0">
                <a:solidFill>
                  <a:srgbClr val="333333"/>
                </a:solidFill>
              </a:rPr>
              <a:t>, nėra užtikrinamas sunkiai </a:t>
            </a:r>
            <a:r>
              <a:rPr lang="lt-LT" sz="1800" dirty="0" err="1">
                <a:solidFill>
                  <a:srgbClr val="333333"/>
                </a:solidFill>
              </a:rPr>
              <a:t>dekarbonizuojamų</a:t>
            </a:r>
            <a:r>
              <a:rPr lang="lt-LT" sz="1800" dirty="0">
                <a:solidFill>
                  <a:srgbClr val="333333"/>
                </a:solidFill>
              </a:rPr>
              <a:t> sektorių poreikis, lankstumo paslaugų plėtra. </a:t>
            </a:r>
          </a:p>
          <a:p>
            <a:pPr marL="457189" indent="-457189">
              <a:buClr>
                <a:srgbClr val="F36B21"/>
              </a:buClr>
              <a:buFont typeface="+mj-lt"/>
              <a:buAutoNum type="arabicPeriod"/>
            </a:pPr>
            <a:r>
              <a:rPr lang="lt-LT" sz="1800" dirty="0">
                <a:ea typeface="Times New Roman" panose="02020603050405020304" pitchFamily="18" charset="0"/>
              </a:rPr>
              <a:t>N</a:t>
            </a:r>
            <a:r>
              <a:rPr lang="lt-LT" sz="1800" b="1" dirty="0">
                <a:ea typeface="Times New Roman" panose="02020603050405020304" pitchFamily="18" charset="0"/>
              </a:rPr>
              <a:t>ėra</a:t>
            </a:r>
            <a:r>
              <a:rPr lang="lt-LT" sz="1800" b="1" dirty="0">
                <a:effectLst/>
                <a:ea typeface="Times New Roman" panose="02020603050405020304" pitchFamily="18" charset="0"/>
              </a:rPr>
              <a:t> vieningos Vandenilio technologijos plėtros strategijos ir vertės grandinės kūrimo krypčių </a:t>
            </a:r>
            <a:r>
              <a:rPr lang="lt-LT" sz="1800" dirty="0">
                <a:effectLst/>
                <a:ea typeface="Times New Roman" panose="02020603050405020304" pitchFamily="18" charset="0"/>
              </a:rPr>
              <a:t>(pramonė, transportas, energetikos sektorius (gamyba, balansavimas), namų ūkiai (šildymas/vėsinimas).</a:t>
            </a:r>
            <a:r>
              <a:rPr lang="en-US" sz="1800" dirty="0">
                <a:effectLst/>
                <a:ea typeface="Times New Roman" panose="02020603050405020304" pitchFamily="18" charset="0"/>
              </a:rPr>
              <a:t> </a:t>
            </a:r>
            <a:r>
              <a:rPr lang="lt-LT" sz="1800" dirty="0">
                <a:effectLst/>
                <a:ea typeface="Times New Roman" panose="02020603050405020304" pitchFamily="18" charset="0"/>
              </a:rPr>
              <a:t>Trūksta H2 integracijos sprendimų.</a:t>
            </a:r>
          </a:p>
          <a:p>
            <a:pPr marL="457189" indent="-457189">
              <a:buClr>
                <a:srgbClr val="F36B21"/>
              </a:buClr>
              <a:buFont typeface="+mj-lt"/>
              <a:buAutoNum type="arabicPeriod"/>
            </a:pPr>
            <a:r>
              <a:rPr lang="lt-LT" sz="1800" b="1" dirty="0">
                <a:ea typeface="Times New Roman" panose="02020603050405020304" pitchFamily="18" charset="0"/>
              </a:rPr>
              <a:t>Nėra sukurtas arba nepakankamas valstybės subsidijų mechanizmas vandenilio plėtrai. </a:t>
            </a:r>
            <a:r>
              <a:rPr lang="lt-LT" sz="1800" dirty="0">
                <a:ea typeface="Times New Roman" panose="02020603050405020304" pitchFamily="18" charset="0"/>
              </a:rPr>
              <a:t>Nėra išnagrinėtos galimybės kilmės garantijų/sertifikatų sistemos veikimui.  </a:t>
            </a:r>
          </a:p>
          <a:p>
            <a:pPr marL="457189" indent="-457189">
              <a:buClr>
                <a:srgbClr val="F36B21"/>
              </a:buClr>
              <a:buFont typeface="+mj-lt"/>
              <a:buAutoNum type="arabicPeriod"/>
            </a:pPr>
            <a:r>
              <a:rPr lang="lt-LT" sz="1800" b="1" dirty="0">
                <a:effectLst/>
                <a:ea typeface="Times New Roman" panose="02020603050405020304" pitchFamily="18" charset="0"/>
              </a:rPr>
              <a:t>Nėra išplėtota </a:t>
            </a:r>
            <a:r>
              <a:rPr lang="lt-LT" sz="1800" b="1" dirty="0">
                <a:ea typeface="Times New Roman" panose="02020603050405020304" pitchFamily="18" charset="0"/>
              </a:rPr>
              <a:t>vandenilio infrastruktūra H2 </a:t>
            </a:r>
            <a:r>
              <a:rPr lang="lt-LT" sz="1800" dirty="0">
                <a:effectLst/>
                <a:ea typeface="Times New Roman" panose="02020603050405020304" pitchFamily="18" charset="0"/>
              </a:rPr>
              <a:t>saugojimui, transportavimui.</a:t>
            </a:r>
            <a:r>
              <a:rPr lang="en-US" sz="1800" dirty="0">
                <a:effectLst/>
                <a:ea typeface="Times New Roman" panose="02020603050405020304" pitchFamily="18" charset="0"/>
              </a:rPr>
              <a:t> </a:t>
            </a:r>
            <a:r>
              <a:rPr lang="lt-LT" sz="1800" dirty="0">
                <a:solidFill>
                  <a:srgbClr val="333333"/>
                </a:solidFill>
              </a:rPr>
              <a:t>Dujų infrastruktūra nėra išbandyta, neaiškūs Klaipėdos uosto, SGD terminalo pajėgumai.</a:t>
            </a:r>
            <a:endParaRPr lang="lt-LT" sz="1800" dirty="0">
              <a:effectLst/>
              <a:ea typeface="Times New Roman" panose="02020603050405020304" pitchFamily="18" charset="0"/>
            </a:endParaRPr>
          </a:p>
          <a:p>
            <a:pPr marL="457189" indent="-457189">
              <a:buClr>
                <a:srgbClr val="F36B21"/>
              </a:buClr>
              <a:buFont typeface="+mj-lt"/>
              <a:buAutoNum type="arabicPeriod"/>
            </a:pPr>
            <a:r>
              <a:rPr lang="lt-LT" sz="1800" b="1" dirty="0">
                <a:effectLst/>
                <a:ea typeface="Times New Roman" panose="02020603050405020304" pitchFamily="18" charset="0"/>
              </a:rPr>
              <a:t>Nėra vandenilio ekosistemos plėtrai reikalingų kompetencijų</a:t>
            </a:r>
            <a:r>
              <a:rPr lang="lt-LT" sz="1800" dirty="0">
                <a:effectLst/>
                <a:ea typeface="Times New Roman" panose="02020603050405020304" pitchFamily="18" charset="0"/>
              </a:rPr>
              <a:t>, žinių, įgyjamų per  mokslinius tyrimus, pilotinius projektus. Trūksta mokymo programų ir H2 technologijos specialistų.</a:t>
            </a:r>
            <a:endParaRPr lang="lt-LT" sz="1800" dirty="0">
              <a:ea typeface="Times New Roman" panose="02020603050405020304" pitchFamily="18" charset="0"/>
            </a:endParaRPr>
          </a:p>
        </p:txBody>
      </p:sp>
      <p:sp>
        <p:nvSpPr>
          <p:cNvPr id="4" name="Rectangle 3"/>
          <p:cNvSpPr/>
          <p:nvPr/>
        </p:nvSpPr>
        <p:spPr>
          <a:xfrm>
            <a:off x="736601" y="276229"/>
            <a:ext cx="9457012" cy="461665"/>
          </a:xfrm>
          <a:prstGeom prst="rect">
            <a:avLst/>
          </a:prstGeom>
        </p:spPr>
        <p:txBody>
          <a:bodyPr wrap="none">
            <a:spAutoFit/>
          </a:bodyPr>
          <a:lstStyle/>
          <a:p>
            <a:pPr>
              <a:defRPr/>
            </a:pPr>
            <a:r>
              <a:rPr lang="lt-LT" sz="2400" b="1" dirty="0">
                <a:solidFill>
                  <a:schemeClr val="bg1"/>
                </a:solidFill>
                <a:latin typeface="Foco" panose="020B0504050202020203" pitchFamily="34" charset="-70"/>
              </a:rPr>
              <a:t>PROBLEMA, KURIĄ SPRENDŽIAME IR PROJEKTO POREIKIO PAGRINDIMAS</a:t>
            </a:r>
            <a:endParaRPr lang="en-US" sz="2400" b="1" dirty="0">
              <a:solidFill>
                <a:schemeClr val="bg1"/>
              </a:solidFill>
              <a:latin typeface="Foco" panose="020B0504050202020203" pitchFamily="34" charset="-70"/>
              <a:cs typeface="Arial" panose="020B0604020202020204" pitchFamily="34" charset="0"/>
            </a:endParaRPr>
          </a:p>
        </p:txBody>
      </p:sp>
      <p:pic>
        <p:nvPicPr>
          <p:cNvPr id="8" name="Picture 7">
            <a:extLst>
              <a:ext uri="{FF2B5EF4-FFF2-40B4-BE49-F238E27FC236}">
                <a16:creationId xmlns:a16="http://schemas.microsoft.com/office/drawing/2014/main" id="{97595DC3-B875-40F1-9F44-73CEC60E39EC}"/>
              </a:ext>
            </a:extLst>
          </p:cNvPr>
          <p:cNvPicPr>
            <a:picLocks noChangeAspect="1"/>
          </p:cNvPicPr>
          <p:nvPr/>
        </p:nvPicPr>
        <p:blipFill>
          <a:blip r:embed="rId3"/>
          <a:stretch>
            <a:fillRect/>
          </a:stretch>
        </p:blipFill>
        <p:spPr>
          <a:xfrm>
            <a:off x="7446043" y="1168423"/>
            <a:ext cx="4645693" cy="2284641"/>
          </a:xfrm>
          <a:prstGeom prst="rect">
            <a:avLst/>
          </a:prstGeom>
        </p:spPr>
      </p:pic>
      <p:sp>
        <p:nvSpPr>
          <p:cNvPr id="10" name="TextBox 9">
            <a:extLst>
              <a:ext uri="{FF2B5EF4-FFF2-40B4-BE49-F238E27FC236}">
                <a16:creationId xmlns:a16="http://schemas.microsoft.com/office/drawing/2014/main" id="{5A6E4A3B-4DD3-49AD-8FD4-6AC4DDC4C6DB}"/>
              </a:ext>
            </a:extLst>
          </p:cNvPr>
          <p:cNvSpPr txBox="1"/>
          <p:nvPr/>
        </p:nvSpPr>
        <p:spPr>
          <a:xfrm>
            <a:off x="8077200" y="1271953"/>
            <a:ext cx="3250799" cy="307777"/>
          </a:xfrm>
          <a:prstGeom prst="rect">
            <a:avLst/>
          </a:prstGeom>
          <a:noFill/>
        </p:spPr>
        <p:txBody>
          <a:bodyPr wrap="square" rtlCol="0">
            <a:spAutoFit/>
          </a:bodyPr>
          <a:lstStyle/>
          <a:p>
            <a:r>
              <a:rPr lang="lt-LT" sz="1400" dirty="0"/>
              <a:t>P2G </a:t>
            </a:r>
            <a:r>
              <a:rPr lang="en-US" sz="1400" dirty="0" err="1"/>
              <a:t>gamybos</a:t>
            </a:r>
            <a:r>
              <a:rPr lang="en-US" sz="1400" dirty="0"/>
              <a:t> </a:t>
            </a:r>
            <a:r>
              <a:rPr lang="en-US" sz="1400" dirty="0" err="1"/>
              <a:t>ir</a:t>
            </a:r>
            <a:r>
              <a:rPr lang="en-US" sz="1400" dirty="0"/>
              <a:t> </a:t>
            </a:r>
            <a:r>
              <a:rPr lang="en-US" sz="1400" dirty="0" err="1"/>
              <a:t>naudojimo</a:t>
            </a:r>
            <a:r>
              <a:rPr lang="en-US" sz="1400" dirty="0"/>
              <a:t> </a:t>
            </a:r>
            <a:r>
              <a:rPr lang="lt-LT" sz="1400" dirty="0"/>
              <a:t>pajėgumai</a:t>
            </a:r>
          </a:p>
        </p:txBody>
      </p:sp>
      <p:sp>
        <p:nvSpPr>
          <p:cNvPr id="3" name="TextBox 2">
            <a:extLst>
              <a:ext uri="{FF2B5EF4-FFF2-40B4-BE49-F238E27FC236}">
                <a16:creationId xmlns:a16="http://schemas.microsoft.com/office/drawing/2014/main" id="{B5FE2733-FF3E-4710-83AE-E98A53AC539A}"/>
              </a:ext>
            </a:extLst>
          </p:cNvPr>
          <p:cNvSpPr txBox="1"/>
          <p:nvPr/>
        </p:nvSpPr>
        <p:spPr>
          <a:xfrm>
            <a:off x="9248275" y="6444906"/>
            <a:ext cx="2298782" cy="246221"/>
          </a:xfrm>
          <a:prstGeom prst="rect">
            <a:avLst/>
          </a:prstGeom>
          <a:noFill/>
        </p:spPr>
        <p:txBody>
          <a:bodyPr wrap="square" rtlCol="0">
            <a:spAutoFit/>
          </a:bodyPr>
          <a:lstStyle/>
          <a:p>
            <a:pPr algn="r"/>
            <a:r>
              <a:rPr lang="lt-LT" sz="1000" dirty="0"/>
              <a:t>Šaltinis: LEA </a:t>
            </a:r>
          </a:p>
        </p:txBody>
      </p:sp>
      <p:pic>
        <p:nvPicPr>
          <p:cNvPr id="5" name="Picture 2">
            <a:extLst>
              <a:ext uri="{FF2B5EF4-FFF2-40B4-BE49-F238E27FC236}">
                <a16:creationId xmlns:a16="http://schemas.microsoft.com/office/drawing/2014/main" id="{44033D02-9772-42DA-8406-5EF8A99DF84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19737" y="3556594"/>
            <a:ext cx="45720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56549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9D0427A-C225-4FAA-B2D5-43E571D2FB23}"/>
              </a:ext>
            </a:extLst>
          </p:cNvPr>
          <p:cNvSpPr txBox="1"/>
          <p:nvPr/>
        </p:nvSpPr>
        <p:spPr>
          <a:xfrm>
            <a:off x="922723" y="227894"/>
            <a:ext cx="8783339" cy="461665"/>
          </a:xfrm>
          <a:prstGeom prst="rect">
            <a:avLst/>
          </a:prstGeom>
          <a:noFill/>
        </p:spPr>
        <p:txBody>
          <a:bodyPr wrap="square" rtlCol="0">
            <a:spAutoFit/>
          </a:bodyPr>
          <a:lstStyle/>
          <a:p>
            <a:r>
              <a:rPr lang="lt-LT" sz="2400" b="1" dirty="0">
                <a:solidFill>
                  <a:schemeClr val="bg1"/>
                </a:solidFill>
                <a:latin typeface="Foco" panose="020B0504050202020203" pitchFamily="34" charset="-70"/>
                <a:cs typeface="Arial" panose="020B0604020202020204" pitchFamily="34" charset="0"/>
              </a:rPr>
              <a:t>PAGRINDINĖS PROJEKTO GAIRĖS</a:t>
            </a:r>
          </a:p>
        </p:txBody>
      </p:sp>
      <p:graphicFrame>
        <p:nvGraphicFramePr>
          <p:cNvPr id="2" name="Table 3">
            <a:extLst>
              <a:ext uri="{FF2B5EF4-FFF2-40B4-BE49-F238E27FC236}">
                <a16:creationId xmlns:a16="http://schemas.microsoft.com/office/drawing/2014/main" id="{7A391A70-F30C-4F05-A70D-B0763AADDD4C}"/>
              </a:ext>
            </a:extLst>
          </p:cNvPr>
          <p:cNvGraphicFramePr>
            <a:graphicFrameLocks noGrp="1"/>
          </p:cNvGraphicFramePr>
          <p:nvPr>
            <p:ph idx="1"/>
            <p:extLst>
              <p:ext uri="{D42A27DB-BD31-4B8C-83A1-F6EECF244321}">
                <p14:modId xmlns:p14="http://schemas.microsoft.com/office/powerpoint/2010/main" val="539218084"/>
              </p:ext>
            </p:extLst>
          </p:nvPr>
        </p:nvGraphicFramePr>
        <p:xfrm>
          <a:off x="510745" y="1098922"/>
          <a:ext cx="11028112" cy="5303282"/>
        </p:xfrm>
        <a:graphic>
          <a:graphicData uri="http://schemas.openxmlformats.org/drawingml/2006/table">
            <a:tbl>
              <a:tblPr firstRow="1" bandRow="1">
                <a:tableStyleId>{93296810-A885-4BE3-A3E7-6D5BEEA58F35}</a:tableStyleId>
              </a:tblPr>
              <a:tblGrid>
                <a:gridCol w="602571">
                  <a:extLst>
                    <a:ext uri="{9D8B030D-6E8A-4147-A177-3AD203B41FA5}">
                      <a16:colId xmlns:a16="http://schemas.microsoft.com/office/drawing/2014/main" val="2722746886"/>
                    </a:ext>
                  </a:extLst>
                </a:gridCol>
                <a:gridCol w="4513439">
                  <a:extLst>
                    <a:ext uri="{9D8B030D-6E8A-4147-A177-3AD203B41FA5}">
                      <a16:colId xmlns:a16="http://schemas.microsoft.com/office/drawing/2014/main" val="1571590599"/>
                    </a:ext>
                  </a:extLst>
                </a:gridCol>
                <a:gridCol w="4276107">
                  <a:extLst>
                    <a:ext uri="{9D8B030D-6E8A-4147-A177-3AD203B41FA5}">
                      <a16:colId xmlns:a16="http://schemas.microsoft.com/office/drawing/2014/main" val="4164395161"/>
                    </a:ext>
                  </a:extLst>
                </a:gridCol>
                <a:gridCol w="1635995">
                  <a:extLst>
                    <a:ext uri="{9D8B030D-6E8A-4147-A177-3AD203B41FA5}">
                      <a16:colId xmlns:a16="http://schemas.microsoft.com/office/drawing/2014/main" val="732882460"/>
                    </a:ext>
                  </a:extLst>
                </a:gridCol>
              </a:tblGrid>
              <a:tr h="294300">
                <a:tc>
                  <a:txBody>
                    <a:bodyPr/>
                    <a:lstStyle/>
                    <a:p>
                      <a:pPr algn="ctr"/>
                      <a:endParaRPr lang="lt-LT" sz="1600" dirty="0"/>
                    </a:p>
                  </a:txBody>
                  <a:tcPr/>
                </a:tc>
                <a:tc>
                  <a:txBody>
                    <a:bodyPr/>
                    <a:lstStyle/>
                    <a:p>
                      <a:r>
                        <a:rPr lang="lt-LT" sz="1600" dirty="0"/>
                        <a:t>Gairė</a:t>
                      </a:r>
                    </a:p>
                  </a:txBody>
                  <a:tcPr/>
                </a:tc>
                <a:tc>
                  <a:txBody>
                    <a:bodyPr/>
                    <a:lstStyle/>
                    <a:p>
                      <a:r>
                        <a:rPr lang="lt-LT" sz="1600" dirty="0"/>
                        <a:t>Rezultatas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600" dirty="0"/>
                        <a:t>Terminas</a:t>
                      </a:r>
                    </a:p>
                  </a:txBody>
                  <a:tcPr/>
                </a:tc>
                <a:extLst>
                  <a:ext uri="{0D108BD9-81ED-4DB2-BD59-A6C34878D82A}">
                    <a16:rowId xmlns:a16="http://schemas.microsoft.com/office/drawing/2014/main" val="3292486165"/>
                  </a:ext>
                </a:extLst>
              </a:tr>
              <a:tr h="967622">
                <a:tc>
                  <a:txBody>
                    <a:bodyPr/>
                    <a:lstStyle/>
                    <a:p>
                      <a:pPr algn="ctr"/>
                      <a:r>
                        <a:rPr lang="en-US" sz="1400" dirty="0"/>
                        <a:t>1</a:t>
                      </a:r>
                      <a:r>
                        <a:rPr lang="lt-LT" sz="1400" dirty="0"/>
                        <a:t>.</a:t>
                      </a:r>
                    </a:p>
                  </a:txBody>
                  <a:tcPr/>
                </a:tc>
                <a:tc>
                  <a:txBody>
                    <a:bodyPr/>
                    <a:lstStyle/>
                    <a:p>
                      <a:r>
                        <a:rPr lang="lt-LT" sz="1400" b="0" dirty="0"/>
                        <a:t>Parengtos vandenilio technologijų sektoriaus plėtros Lietuvoje gairės ir Veiksmų planas </a:t>
                      </a:r>
                    </a:p>
                  </a:txBody>
                  <a:tcPr/>
                </a:tc>
                <a:tc>
                  <a:txBody>
                    <a:bodyPr/>
                    <a:lstStyle/>
                    <a:p>
                      <a:pPr marL="171450" indent="-171450" algn="l" hangingPunct="0">
                        <a:buFont typeface="Arial" panose="020B0604020202020204" pitchFamily="34" charset="0"/>
                        <a:buChar char="•"/>
                      </a:pPr>
                      <a:r>
                        <a:rPr lang="lt-LT" sz="1400" kern="1200" dirty="0">
                          <a:solidFill>
                            <a:schemeClr val="dk1"/>
                          </a:solidFill>
                          <a:latin typeface="+mn-lt"/>
                          <a:ea typeface="+mn-ea"/>
                          <a:cs typeface="+mn-cs"/>
                        </a:rPr>
                        <a:t>Atlikta </a:t>
                      </a:r>
                      <a:r>
                        <a:rPr lang="lt-LT" sz="1400" kern="1200" dirty="0">
                          <a:solidFill>
                            <a:schemeClr val="dk1"/>
                          </a:solidFill>
                          <a:effectLst/>
                          <a:latin typeface="+mn-lt"/>
                          <a:ea typeface="+mn-ea"/>
                          <a:cs typeface="+mn-cs"/>
                        </a:rPr>
                        <a:t>Vandenilio sektoriaus plėtros Lietuvoje </a:t>
                      </a:r>
                      <a:r>
                        <a:rPr lang="lt-LT" sz="1400" kern="1200" dirty="0">
                          <a:solidFill>
                            <a:schemeClr val="dk1"/>
                          </a:solidFill>
                          <a:latin typeface="+mn-lt"/>
                          <a:ea typeface="+mn-ea"/>
                          <a:cs typeface="+mn-cs"/>
                        </a:rPr>
                        <a:t>studija</a:t>
                      </a:r>
                      <a:endParaRPr lang="lt-LT" sz="1400" kern="1200" dirty="0">
                        <a:solidFill>
                          <a:srgbClr val="FF0000"/>
                        </a:solidFill>
                        <a:latin typeface="+mn-lt"/>
                        <a:ea typeface="+mn-ea"/>
                        <a:cs typeface="+mn-cs"/>
                      </a:endParaRPr>
                    </a:p>
                    <a:p>
                      <a:pPr marL="171450" indent="-171450" algn="l" hangingPunct="0">
                        <a:buFont typeface="Arial" panose="020B0604020202020204" pitchFamily="34" charset="0"/>
                        <a:buChar char="•"/>
                      </a:pPr>
                      <a:endParaRPr lang="lt-LT" sz="1400" kern="1200" dirty="0">
                        <a:solidFill>
                          <a:schemeClr val="dk1"/>
                        </a:solidFill>
                        <a:latin typeface="+mn-lt"/>
                        <a:ea typeface="+mn-ea"/>
                        <a:cs typeface="+mn-cs"/>
                      </a:endParaRPr>
                    </a:p>
                    <a:p>
                      <a:pPr marL="171450" marR="0" lvl="0" indent="-171450" algn="l" defTabSz="914400" rtl="0" eaLnBrk="1" fontAlgn="auto" latinLnBrk="0" hangingPunct="0">
                        <a:lnSpc>
                          <a:spcPct val="100000"/>
                        </a:lnSpc>
                        <a:spcBef>
                          <a:spcPts val="0"/>
                        </a:spcBef>
                        <a:spcAft>
                          <a:spcPts val="0"/>
                        </a:spcAft>
                        <a:buClrTx/>
                        <a:buSzTx/>
                        <a:buFont typeface="Arial" panose="020B0604020202020204" pitchFamily="34" charset="0"/>
                        <a:buChar char="•"/>
                        <a:tabLst/>
                        <a:defRPr/>
                      </a:pPr>
                      <a:r>
                        <a:rPr lang="lt-LT" sz="1400" kern="1200" dirty="0">
                          <a:solidFill>
                            <a:schemeClr val="dk1"/>
                          </a:solidFill>
                          <a:latin typeface="+mn-lt"/>
                          <a:ea typeface="+mn-ea"/>
                          <a:cs typeface="+mn-cs"/>
                        </a:rPr>
                        <a:t>LRV nutarimu patvirtintos H</a:t>
                      </a:r>
                      <a:r>
                        <a:rPr lang="en-US" sz="1400" kern="1200" dirty="0">
                          <a:solidFill>
                            <a:schemeClr val="dk1"/>
                          </a:solidFill>
                          <a:latin typeface="+mn-lt"/>
                          <a:ea typeface="+mn-ea"/>
                          <a:cs typeface="+mn-cs"/>
                        </a:rPr>
                        <a:t>2 gai</a:t>
                      </a:r>
                      <a:r>
                        <a:rPr lang="lt-LT" sz="1400" kern="1200" dirty="0" err="1">
                          <a:solidFill>
                            <a:schemeClr val="dk1"/>
                          </a:solidFill>
                          <a:latin typeface="+mn-lt"/>
                          <a:ea typeface="+mn-ea"/>
                          <a:cs typeface="+mn-cs"/>
                        </a:rPr>
                        <a:t>rės</a:t>
                      </a:r>
                      <a:r>
                        <a:rPr lang="lt-LT" sz="1400" kern="1200" dirty="0">
                          <a:solidFill>
                            <a:schemeClr val="dk1"/>
                          </a:solidFill>
                          <a:latin typeface="+mn-lt"/>
                          <a:ea typeface="+mn-ea"/>
                          <a:cs typeface="+mn-cs"/>
                        </a:rPr>
                        <a:t> ir Veiksmų planas</a:t>
                      </a:r>
                    </a:p>
                  </a:txBody>
                  <a:tcPr marL="68580" marR="68580" marT="17780" marB="17780"/>
                </a:tc>
                <a:tc>
                  <a:txBody>
                    <a:bodyPr/>
                    <a:lstStyle/>
                    <a:p>
                      <a:pPr algn="ctr" hangingPunct="0"/>
                      <a:r>
                        <a:rPr lang="lt-LT" sz="1400" kern="1200" dirty="0">
                          <a:solidFill>
                            <a:schemeClr val="dk1"/>
                          </a:solidFill>
                          <a:latin typeface="+mn-lt"/>
                          <a:ea typeface="+mn-ea"/>
                          <a:cs typeface="+mn-cs"/>
                        </a:rPr>
                        <a:t>2022 m. I </a:t>
                      </a:r>
                      <a:r>
                        <a:rPr lang="lt-LT" sz="1400" kern="1200" dirty="0" err="1">
                          <a:solidFill>
                            <a:schemeClr val="dk1"/>
                          </a:solidFill>
                          <a:latin typeface="+mn-lt"/>
                          <a:ea typeface="+mn-ea"/>
                          <a:cs typeface="+mn-cs"/>
                        </a:rPr>
                        <a:t>ketv</a:t>
                      </a:r>
                      <a:r>
                        <a:rPr lang="lt-LT" sz="1400" kern="1200" dirty="0">
                          <a:solidFill>
                            <a:schemeClr val="dk1"/>
                          </a:solidFill>
                          <a:latin typeface="+mn-lt"/>
                          <a:ea typeface="+mn-ea"/>
                          <a:cs typeface="+mn-cs"/>
                        </a:rPr>
                        <a:t>.</a:t>
                      </a:r>
                    </a:p>
                    <a:p>
                      <a:pPr algn="ctr" hangingPunct="0"/>
                      <a:endParaRPr lang="lt-LT" sz="1400" kern="1200" dirty="0">
                        <a:solidFill>
                          <a:schemeClr val="dk1"/>
                        </a:solidFill>
                        <a:latin typeface="+mn-lt"/>
                        <a:ea typeface="+mn-ea"/>
                        <a:cs typeface="+mn-cs"/>
                      </a:endParaRPr>
                    </a:p>
                    <a:p>
                      <a:pPr marL="0" marR="0" lvl="0" indent="0" algn="ctr" defTabSz="914400" rtl="0" eaLnBrk="1" fontAlgn="auto" latinLnBrk="0" hangingPunct="0">
                        <a:lnSpc>
                          <a:spcPct val="100000"/>
                        </a:lnSpc>
                        <a:spcBef>
                          <a:spcPts val="0"/>
                        </a:spcBef>
                        <a:spcAft>
                          <a:spcPts val="0"/>
                        </a:spcAft>
                        <a:buClrTx/>
                        <a:buSzTx/>
                        <a:buFontTx/>
                        <a:buNone/>
                        <a:tabLst/>
                        <a:defRPr/>
                      </a:pPr>
                      <a:r>
                        <a:rPr lang="lt-LT" sz="1400" kern="1200" dirty="0">
                          <a:solidFill>
                            <a:schemeClr val="dk1"/>
                          </a:solidFill>
                          <a:latin typeface="+mn-lt"/>
                          <a:ea typeface="+mn-ea"/>
                          <a:cs typeface="+mn-cs"/>
                        </a:rPr>
                        <a:t>2022 m. II </a:t>
                      </a:r>
                      <a:r>
                        <a:rPr lang="lt-LT" sz="1400" kern="1200" dirty="0" err="1">
                          <a:solidFill>
                            <a:schemeClr val="dk1"/>
                          </a:solidFill>
                          <a:latin typeface="+mn-lt"/>
                          <a:ea typeface="+mn-ea"/>
                          <a:cs typeface="+mn-cs"/>
                        </a:rPr>
                        <a:t>ketv</a:t>
                      </a:r>
                      <a:r>
                        <a:rPr lang="lt-LT" sz="1400" kern="1200" dirty="0">
                          <a:solidFill>
                            <a:schemeClr val="dk1"/>
                          </a:solidFill>
                          <a:latin typeface="+mn-lt"/>
                          <a:ea typeface="+mn-ea"/>
                          <a:cs typeface="+mn-cs"/>
                        </a:rPr>
                        <a:t>.</a:t>
                      </a:r>
                    </a:p>
                  </a:txBody>
                  <a:tcPr marL="68580" marR="68580" marT="17780" marB="17780"/>
                </a:tc>
                <a:extLst>
                  <a:ext uri="{0D108BD9-81ED-4DB2-BD59-A6C34878D82A}">
                    <a16:rowId xmlns:a16="http://schemas.microsoft.com/office/drawing/2014/main" val="4180355671"/>
                  </a:ext>
                </a:extLst>
              </a:tr>
              <a:tr h="1342186">
                <a:tc>
                  <a:txBody>
                    <a:bodyPr/>
                    <a:lstStyle/>
                    <a:p>
                      <a:pPr algn="ctr"/>
                      <a:r>
                        <a:rPr lang="en-US" sz="1400" dirty="0"/>
                        <a:t>2</a:t>
                      </a:r>
                      <a:r>
                        <a:rPr lang="lt-LT" sz="1400" dirty="0"/>
                        <a:t>.</a:t>
                      </a:r>
                    </a:p>
                  </a:txBody>
                  <a:tcPr/>
                </a:tc>
                <a:tc>
                  <a:txBody>
                    <a:bodyPr/>
                    <a:lstStyle/>
                    <a:p>
                      <a:r>
                        <a:rPr lang="en-US" sz="1400" dirty="0"/>
                        <a:t>P</a:t>
                      </a:r>
                      <a:r>
                        <a:rPr lang="lt-LT" sz="1400" dirty="0" err="1"/>
                        <a:t>arengta</a:t>
                      </a:r>
                      <a:r>
                        <a:rPr lang="lt-LT" sz="1400" dirty="0"/>
                        <a:t> ir patvirtinta reikalinga teisinė bazė, užtikrinanti </a:t>
                      </a:r>
                      <a:r>
                        <a:rPr lang="lt-LT" sz="1400" dirty="0">
                          <a:solidFill>
                            <a:schemeClr val="tx1"/>
                          </a:solidFill>
                        </a:rPr>
                        <a:t>žaliojo</a:t>
                      </a:r>
                      <a:r>
                        <a:rPr lang="lt-LT" sz="1400" dirty="0"/>
                        <a:t> vandenilio plėtrą (</a:t>
                      </a:r>
                      <a:r>
                        <a:rPr lang="lt-LT" sz="1400" i="1" dirty="0" err="1"/>
                        <a:t>sui</a:t>
                      </a:r>
                      <a:r>
                        <a:rPr lang="lt-LT" sz="1400" i="1" dirty="0"/>
                        <a:t> </a:t>
                      </a:r>
                      <a:r>
                        <a:rPr lang="lt-LT" sz="1400" i="1" dirty="0" err="1"/>
                        <a:t>generis</a:t>
                      </a:r>
                      <a:r>
                        <a:rPr lang="lt-LT" sz="1400" i="1" dirty="0"/>
                        <a:t> </a:t>
                      </a:r>
                      <a:r>
                        <a:rPr lang="lt-LT" sz="1400" dirty="0" err="1"/>
                        <a:t>t.a</a:t>
                      </a:r>
                      <a:r>
                        <a:rPr lang="lt-LT" sz="1400" dirty="0"/>
                        <a:t>., mokesčių lengvatos, skatinančios H2 naudojimą, gamtinių dujų kokybės reikalavimai, H2 transportavimo reikalavimai)</a:t>
                      </a:r>
                      <a:endParaRPr lang="en-US" sz="1400" dirty="0"/>
                    </a:p>
                    <a:p>
                      <a:r>
                        <a:rPr lang="en-US" sz="1400" i="1" dirty="0"/>
                        <a:t>*bus </a:t>
                      </a:r>
                      <a:r>
                        <a:rPr lang="en-US" sz="1400" i="1" dirty="0" err="1"/>
                        <a:t>detalizuota</a:t>
                      </a:r>
                      <a:r>
                        <a:rPr lang="en-US" sz="1400" i="1" dirty="0"/>
                        <a:t>, </a:t>
                      </a:r>
                      <a:r>
                        <a:rPr lang="en-US" sz="1400" i="1" dirty="0" err="1"/>
                        <a:t>atlikus</a:t>
                      </a:r>
                      <a:r>
                        <a:rPr lang="en-US" sz="1400" i="1" dirty="0"/>
                        <a:t> </a:t>
                      </a:r>
                      <a:r>
                        <a:rPr lang="en-US" sz="1400" i="1" dirty="0" err="1"/>
                        <a:t>studij</a:t>
                      </a:r>
                      <a:r>
                        <a:rPr lang="lt-LT" sz="1400" i="1" dirty="0"/>
                        <a:t>ą</a:t>
                      </a:r>
                    </a:p>
                  </a:txBody>
                  <a:tcPr/>
                </a:tc>
                <a:tc>
                  <a:txBody>
                    <a:bodyPr/>
                    <a:lstStyle/>
                    <a:p>
                      <a:pPr marL="171450" indent="-171450" algn="l" hangingPunct="0">
                        <a:buFont typeface="Arial" panose="020B0604020202020204" pitchFamily="34" charset="0"/>
                        <a:buChar char="•"/>
                      </a:pPr>
                      <a:r>
                        <a:rPr lang="lt-LT" sz="1400" kern="1200" dirty="0">
                          <a:solidFill>
                            <a:schemeClr val="dk1"/>
                          </a:solidFill>
                          <a:latin typeface="+mn-lt"/>
                          <a:ea typeface="+mn-ea"/>
                          <a:cs typeface="+mn-cs"/>
                        </a:rPr>
                        <a:t>Teisės aktų pakeitimai, reglamentuojantys vandenilio gamybą ir naudojimą transporte, pramonėje, energetikoje. Finansinės priemonės ir mokestinės lengvatos, siekiantiems vandenilio integracijos</a:t>
                      </a:r>
                    </a:p>
                    <a:p>
                      <a:pPr marL="171450" marR="0" lvl="0" indent="-171450" algn="l" defTabSz="914400" rtl="0" eaLnBrk="1" fontAlgn="auto" latinLnBrk="0" hangingPunct="0">
                        <a:lnSpc>
                          <a:spcPct val="100000"/>
                        </a:lnSpc>
                        <a:spcBef>
                          <a:spcPts val="0"/>
                        </a:spcBef>
                        <a:spcAft>
                          <a:spcPts val="0"/>
                        </a:spcAft>
                        <a:buClrTx/>
                        <a:buSzTx/>
                        <a:buFont typeface="Arial" panose="020B0604020202020204" pitchFamily="34" charset="0"/>
                        <a:buChar char="•"/>
                        <a:tabLst/>
                        <a:defRPr/>
                      </a:pPr>
                      <a:r>
                        <a:rPr lang="lt-LT" sz="1400" kern="1200" dirty="0">
                          <a:solidFill>
                            <a:schemeClr val="dk1"/>
                          </a:solidFill>
                          <a:effectLst/>
                          <a:latin typeface="+mn-lt"/>
                          <a:ea typeface="+mn-ea"/>
                          <a:cs typeface="+mn-cs"/>
                        </a:rPr>
                        <a:t>KN SGD terminalo panaudojimas, P2G pajėgumai</a:t>
                      </a:r>
                    </a:p>
                    <a:p>
                      <a:pPr marL="171450" marR="0" lvl="0" indent="-171450" algn="l" defTabSz="914400" rtl="0" eaLnBrk="1" fontAlgn="auto" latinLnBrk="0" hangingPunct="0">
                        <a:lnSpc>
                          <a:spcPct val="100000"/>
                        </a:lnSpc>
                        <a:spcBef>
                          <a:spcPts val="0"/>
                        </a:spcBef>
                        <a:spcAft>
                          <a:spcPts val="0"/>
                        </a:spcAft>
                        <a:buClrTx/>
                        <a:buSzTx/>
                        <a:buFont typeface="Arial" panose="020B0604020202020204" pitchFamily="34" charset="0"/>
                        <a:buChar char="•"/>
                        <a:tabLst/>
                        <a:defRPr/>
                      </a:pPr>
                      <a:r>
                        <a:rPr lang="lt-LT" sz="1400" kern="1200" dirty="0">
                          <a:solidFill>
                            <a:schemeClr val="dk1"/>
                          </a:solidFill>
                          <a:effectLst/>
                          <a:latin typeface="+mn-lt"/>
                          <a:ea typeface="+mn-ea"/>
                          <a:cs typeface="+mn-cs"/>
                        </a:rPr>
                        <a:t>H2 standartai</a:t>
                      </a:r>
                    </a:p>
                  </a:txBody>
                  <a:tcPr marL="68580" marR="68580" marT="17780" marB="17780"/>
                </a:tc>
                <a:tc>
                  <a:txBody>
                    <a:bodyPr/>
                    <a:lstStyle/>
                    <a:p>
                      <a:pPr algn="ctr" hangingPunct="0"/>
                      <a:r>
                        <a:rPr lang="en-US" sz="1400" kern="1200" dirty="0">
                          <a:solidFill>
                            <a:schemeClr val="dk1"/>
                          </a:solidFill>
                          <a:latin typeface="+mn-lt"/>
                          <a:ea typeface="+mn-ea"/>
                          <a:cs typeface="+mn-cs"/>
                        </a:rPr>
                        <a:t>2022 -</a:t>
                      </a:r>
                      <a:r>
                        <a:rPr lang="lt-LT" sz="1400" kern="1200" dirty="0">
                          <a:solidFill>
                            <a:schemeClr val="dk1"/>
                          </a:solidFill>
                          <a:latin typeface="+mn-lt"/>
                          <a:ea typeface="+mn-ea"/>
                          <a:cs typeface="+mn-cs"/>
                        </a:rPr>
                        <a:t>2024 m. </a:t>
                      </a:r>
                    </a:p>
                  </a:txBody>
                  <a:tcPr marL="68580" marR="68580" marT="17780" marB="17780"/>
                </a:tc>
                <a:extLst>
                  <a:ext uri="{0D108BD9-81ED-4DB2-BD59-A6C34878D82A}">
                    <a16:rowId xmlns:a16="http://schemas.microsoft.com/office/drawing/2014/main" val="2536191139"/>
                  </a:ext>
                </a:extLst>
              </a:tr>
              <a:tr h="1529467">
                <a:tc>
                  <a:txBody>
                    <a:bodyPr/>
                    <a:lstStyle/>
                    <a:p>
                      <a:pPr algn="ctr"/>
                      <a:r>
                        <a:rPr lang="en-US" sz="1400" dirty="0"/>
                        <a:t>3.</a:t>
                      </a:r>
                      <a:endParaRPr lang="lt-LT" sz="1400" dirty="0"/>
                    </a:p>
                  </a:txBody>
                  <a:tcPr/>
                </a:tc>
                <a:tc>
                  <a:txBody>
                    <a:bodyPr/>
                    <a:lstStyle/>
                    <a:p>
                      <a:pPr hangingPunct="0"/>
                      <a:r>
                        <a:rPr lang="lt-LT" sz="1400" dirty="0"/>
                        <a:t>Užtikrinta </a:t>
                      </a:r>
                      <a:r>
                        <a:rPr lang="lt-LT" sz="1400" dirty="0" err="1"/>
                        <a:t>ža</a:t>
                      </a:r>
                      <a:r>
                        <a:rPr lang="en-US" sz="1400" dirty="0" err="1"/>
                        <a:t>liojo</a:t>
                      </a:r>
                      <a:r>
                        <a:rPr lang="en-US" sz="1400" dirty="0"/>
                        <a:t> </a:t>
                      </a:r>
                      <a:r>
                        <a:rPr lang="lt-LT" sz="1400" dirty="0"/>
                        <a:t>v</a:t>
                      </a:r>
                      <a:r>
                        <a:rPr lang="en-US" sz="1400" dirty="0" err="1"/>
                        <a:t>andenilio</a:t>
                      </a:r>
                      <a:r>
                        <a:rPr lang="en-US" sz="1400" dirty="0"/>
                        <a:t> </a:t>
                      </a:r>
                      <a:r>
                        <a:rPr lang="lt-LT" sz="1400" dirty="0"/>
                        <a:t>gamyba (gamybiniai pajėgumai, saugojimas, transportavimas ir panaudojimo sprendimai).</a:t>
                      </a:r>
                    </a:p>
                    <a:p>
                      <a:pPr marL="0" marR="0" lvl="0" indent="0" algn="l" defTabSz="914400" rtl="0" eaLnBrk="1" fontAlgn="auto" latinLnBrk="0" hangingPunct="0">
                        <a:lnSpc>
                          <a:spcPct val="100000"/>
                        </a:lnSpc>
                        <a:spcBef>
                          <a:spcPts val="0"/>
                        </a:spcBef>
                        <a:spcAft>
                          <a:spcPts val="0"/>
                        </a:spcAft>
                        <a:buClrTx/>
                        <a:buSzTx/>
                        <a:buFontTx/>
                        <a:buNone/>
                        <a:tabLst/>
                        <a:defRPr/>
                      </a:pPr>
                      <a:r>
                        <a:rPr lang="en-US" sz="1400" i="1" dirty="0"/>
                        <a:t>*</a:t>
                      </a:r>
                      <a:r>
                        <a:rPr lang="lt-LT" sz="1400" i="1" dirty="0"/>
                        <a:t>gali būti tikslinama</a:t>
                      </a:r>
                      <a:r>
                        <a:rPr lang="en-US" sz="1400" i="1" dirty="0"/>
                        <a:t>, </a:t>
                      </a:r>
                      <a:r>
                        <a:rPr lang="en-US" sz="1400" i="1" dirty="0" err="1"/>
                        <a:t>atlikus</a:t>
                      </a:r>
                      <a:r>
                        <a:rPr lang="en-US" sz="1400" i="1" dirty="0"/>
                        <a:t> </a:t>
                      </a:r>
                      <a:r>
                        <a:rPr lang="en-US" sz="1400" i="1" dirty="0" err="1"/>
                        <a:t>studij</a:t>
                      </a:r>
                      <a:r>
                        <a:rPr lang="lt-LT" sz="1400" i="1" dirty="0"/>
                        <a:t>ą</a:t>
                      </a:r>
                    </a:p>
                  </a:txBody>
                  <a:tcPr/>
                </a:tc>
                <a:tc>
                  <a:txBody>
                    <a:bodyPr/>
                    <a:lstStyle/>
                    <a:p>
                      <a:pPr marL="171450" indent="-171450">
                        <a:buFont typeface="Arial" panose="020B0604020202020204" pitchFamily="34" charset="0"/>
                        <a:buChar char="•"/>
                      </a:pPr>
                      <a:r>
                        <a:rPr lang="lt-LT" sz="1400" u="sng" dirty="0"/>
                        <a:t>RRF priemonė</a:t>
                      </a:r>
                      <a:r>
                        <a:rPr lang="lt-LT" sz="1400" dirty="0"/>
                        <a:t> - Sukurti 18-24 MW H2 gamybos pajėgumai (pagaminta </a:t>
                      </a:r>
                      <a:r>
                        <a:rPr lang="lt-LT" sz="1400" b="1" dirty="0"/>
                        <a:t>1,68 mln. m3)</a:t>
                      </a:r>
                    </a:p>
                    <a:p>
                      <a:pPr marL="171450" indent="-171450" algn="l" hangingPunct="0">
                        <a:buFont typeface="Arial" panose="020B0604020202020204" pitchFamily="34" charset="0"/>
                        <a:buChar char="•"/>
                      </a:pPr>
                      <a:r>
                        <a:rPr lang="lt-LT" sz="1400" kern="1200" dirty="0">
                          <a:solidFill>
                            <a:schemeClr val="dk1"/>
                          </a:solidFill>
                          <a:latin typeface="+mn-lt"/>
                          <a:ea typeface="+mn-ea"/>
                          <a:cs typeface="+mn-cs"/>
                        </a:rPr>
                        <a:t>H2 pildymo stotelės transportui (min 4 vnt., autobusai 170 vnt.) </a:t>
                      </a:r>
                    </a:p>
                    <a:p>
                      <a:pPr marL="171450" indent="-171450" algn="l" hangingPunct="0">
                        <a:buFont typeface="Arial" panose="020B0604020202020204" pitchFamily="34" charset="0"/>
                        <a:buChar char="•"/>
                      </a:pPr>
                      <a:r>
                        <a:rPr lang="lt-LT" sz="1400" u="sng" kern="1200" dirty="0">
                          <a:solidFill>
                            <a:schemeClr val="dk1"/>
                          </a:solidFill>
                          <a:effectLst/>
                          <a:latin typeface="+mn-lt"/>
                          <a:ea typeface="+mn-ea"/>
                          <a:cs typeface="+mn-cs"/>
                        </a:rPr>
                        <a:t>MF priemonė</a:t>
                      </a:r>
                      <a:r>
                        <a:rPr lang="lt-LT" sz="1400" kern="1200" dirty="0">
                          <a:solidFill>
                            <a:schemeClr val="dk1"/>
                          </a:solidFill>
                          <a:effectLst/>
                          <a:latin typeface="+mn-lt"/>
                          <a:ea typeface="+mn-ea"/>
                          <a:cs typeface="+mn-cs"/>
                        </a:rPr>
                        <a:t> –</a:t>
                      </a:r>
                      <a:r>
                        <a:rPr lang="en-US" sz="1400" kern="1200" dirty="0">
                          <a:solidFill>
                            <a:schemeClr val="dk1"/>
                          </a:solidFill>
                          <a:effectLst/>
                          <a:latin typeface="+mn-lt"/>
                          <a:ea typeface="+mn-ea"/>
                          <a:cs typeface="+mn-cs"/>
                        </a:rPr>
                        <a:t> </a:t>
                      </a:r>
                      <a:r>
                        <a:rPr lang="lt-LT" sz="1400" kern="1200" dirty="0">
                          <a:solidFill>
                            <a:schemeClr val="dk1"/>
                          </a:solidFill>
                          <a:effectLst/>
                          <a:latin typeface="+mn-lt"/>
                          <a:ea typeface="+mn-ea"/>
                          <a:cs typeface="+mn-cs"/>
                        </a:rPr>
                        <a:t>gamybos pajėgumai (pramonei, energetikai</a:t>
                      </a:r>
                      <a:r>
                        <a:rPr lang="en-US" sz="1400" kern="1200" dirty="0">
                          <a:solidFill>
                            <a:schemeClr val="dk1"/>
                          </a:solidFill>
                          <a:effectLst/>
                          <a:latin typeface="+mn-lt"/>
                          <a:ea typeface="+mn-ea"/>
                          <a:cs typeface="+mn-cs"/>
                        </a:rPr>
                        <a:t>, </a:t>
                      </a:r>
                      <a:r>
                        <a:rPr lang="en-US" sz="1400" kern="1200" dirty="0" err="1">
                          <a:solidFill>
                            <a:schemeClr val="dk1"/>
                          </a:solidFill>
                          <a:effectLst/>
                          <a:latin typeface="+mn-lt"/>
                          <a:ea typeface="+mn-ea"/>
                          <a:cs typeface="+mn-cs"/>
                        </a:rPr>
                        <a:t>siekiama</a:t>
                      </a:r>
                      <a:r>
                        <a:rPr lang="en-US" sz="1400" kern="1200" dirty="0">
                          <a:solidFill>
                            <a:schemeClr val="dk1"/>
                          </a:solidFill>
                          <a:effectLst/>
                          <a:latin typeface="+mn-lt"/>
                          <a:ea typeface="+mn-ea"/>
                          <a:cs typeface="+mn-cs"/>
                        </a:rPr>
                        <a:t> </a:t>
                      </a:r>
                      <a:r>
                        <a:rPr lang="lt-LT" sz="1400" b="1" kern="1200" dirty="0">
                          <a:solidFill>
                            <a:schemeClr val="dk1"/>
                          </a:solidFill>
                          <a:effectLst/>
                          <a:latin typeface="+mn-lt"/>
                          <a:ea typeface="+mn-ea"/>
                          <a:cs typeface="+mn-cs"/>
                        </a:rPr>
                        <a:t>400 MW</a:t>
                      </a:r>
                      <a:r>
                        <a:rPr lang="en-US" sz="1400" b="1" kern="1200" dirty="0">
                          <a:solidFill>
                            <a:schemeClr val="dk1"/>
                          </a:solidFill>
                          <a:effectLst/>
                          <a:latin typeface="+mn-lt"/>
                          <a:ea typeface="+mn-ea"/>
                          <a:cs typeface="+mn-cs"/>
                        </a:rPr>
                        <a:t>, </a:t>
                      </a:r>
                      <a:r>
                        <a:rPr lang="en-US" sz="1400" b="0" kern="1200" dirty="0" err="1">
                          <a:solidFill>
                            <a:schemeClr val="dk1"/>
                          </a:solidFill>
                          <a:effectLst/>
                          <a:latin typeface="+mn-lt"/>
                          <a:ea typeface="+mn-ea"/>
                          <a:cs typeface="+mn-cs"/>
                        </a:rPr>
                        <a:t>jeigu</a:t>
                      </a:r>
                      <a:r>
                        <a:rPr lang="en-US" sz="1400" b="0" kern="1200" dirty="0">
                          <a:solidFill>
                            <a:schemeClr val="dk1"/>
                          </a:solidFill>
                          <a:effectLst/>
                          <a:latin typeface="+mn-lt"/>
                          <a:ea typeface="+mn-ea"/>
                          <a:cs typeface="+mn-cs"/>
                        </a:rPr>
                        <a:t> bus </a:t>
                      </a:r>
                      <a:r>
                        <a:rPr lang="en-US" sz="1400" b="0" kern="1200" dirty="0" err="1">
                          <a:solidFill>
                            <a:schemeClr val="dk1"/>
                          </a:solidFill>
                          <a:effectLst/>
                          <a:latin typeface="+mn-lt"/>
                          <a:ea typeface="+mn-ea"/>
                          <a:cs typeface="+mn-cs"/>
                        </a:rPr>
                        <a:t>patvirtinta</a:t>
                      </a:r>
                      <a:r>
                        <a:rPr lang="en-US" sz="1400" b="0" kern="1200" dirty="0">
                          <a:solidFill>
                            <a:schemeClr val="dk1"/>
                          </a:solidFill>
                          <a:effectLst/>
                          <a:latin typeface="+mn-lt"/>
                          <a:ea typeface="+mn-ea"/>
                          <a:cs typeface="+mn-cs"/>
                        </a:rPr>
                        <a:t> </a:t>
                      </a:r>
                      <a:r>
                        <a:rPr lang="lt-LT" sz="1400" kern="1200" dirty="0">
                          <a:solidFill>
                            <a:schemeClr val="dk1"/>
                          </a:solidFill>
                          <a:latin typeface="+mn-lt"/>
                          <a:ea typeface="+mn-ea"/>
                          <a:cs typeface="+mn-cs"/>
                        </a:rPr>
                        <a:t>visa paraiška</a:t>
                      </a:r>
                      <a:r>
                        <a:rPr lang="en-US" sz="1400" kern="1200" dirty="0">
                          <a:solidFill>
                            <a:schemeClr val="dk1"/>
                          </a:solidFill>
                          <a:latin typeface="+mn-lt"/>
                          <a:ea typeface="+mn-ea"/>
                          <a:cs typeface="+mn-cs"/>
                        </a:rPr>
                        <a:t> 270 </a:t>
                      </a:r>
                      <a:r>
                        <a:rPr lang="en-US" sz="1400" kern="1200" dirty="0" err="1">
                          <a:solidFill>
                            <a:schemeClr val="dk1"/>
                          </a:solidFill>
                          <a:latin typeface="+mn-lt"/>
                          <a:ea typeface="+mn-ea"/>
                          <a:cs typeface="+mn-cs"/>
                        </a:rPr>
                        <a:t>mln</a:t>
                      </a:r>
                      <a:r>
                        <a:rPr lang="en-US" sz="1400" kern="1200" dirty="0">
                          <a:solidFill>
                            <a:schemeClr val="dk1"/>
                          </a:solidFill>
                          <a:latin typeface="+mn-lt"/>
                          <a:ea typeface="+mn-ea"/>
                          <a:cs typeface="+mn-cs"/>
                        </a:rPr>
                        <a:t>. Eur.</a:t>
                      </a:r>
                      <a:r>
                        <a:rPr lang="lt-LT" sz="1400" b="0" kern="1200" dirty="0">
                          <a:solidFill>
                            <a:schemeClr val="dk1"/>
                          </a:solidFill>
                          <a:effectLst/>
                          <a:latin typeface="+mn-lt"/>
                          <a:ea typeface="+mn-ea"/>
                          <a:cs typeface="+mn-cs"/>
                        </a:rPr>
                        <a:t>)</a:t>
                      </a:r>
                    </a:p>
                  </a:txBody>
                  <a:tcPr marL="68580" marR="68580" marT="17780" marB="17780"/>
                </a:tc>
                <a:tc>
                  <a:txBody>
                    <a:bodyPr/>
                    <a:lstStyle/>
                    <a:p>
                      <a:pPr algn="ctr" hangingPunct="0"/>
                      <a:r>
                        <a:rPr lang="lt-LT" sz="1400" kern="1200" dirty="0">
                          <a:solidFill>
                            <a:schemeClr val="dk1"/>
                          </a:solidFill>
                          <a:latin typeface="+mn-lt"/>
                          <a:ea typeface="+mn-ea"/>
                          <a:cs typeface="+mn-cs"/>
                        </a:rPr>
                        <a:t>2021-2026 II </a:t>
                      </a:r>
                      <a:r>
                        <a:rPr lang="lt-LT" sz="1400" kern="1200" dirty="0" err="1">
                          <a:solidFill>
                            <a:schemeClr val="dk1"/>
                          </a:solidFill>
                          <a:latin typeface="+mn-lt"/>
                          <a:ea typeface="+mn-ea"/>
                          <a:cs typeface="+mn-cs"/>
                        </a:rPr>
                        <a:t>ketv</a:t>
                      </a:r>
                      <a:r>
                        <a:rPr lang="lt-LT" sz="1400" kern="1200" dirty="0">
                          <a:solidFill>
                            <a:schemeClr val="dk1"/>
                          </a:solidFill>
                          <a:latin typeface="+mn-lt"/>
                          <a:ea typeface="+mn-ea"/>
                          <a:cs typeface="+mn-cs"/>
                        </a:rPr>
                        <a:t>. </a:t>
                      </a:r>
                    </a:p>
                    <a:p>
                      <a:pPr algn="ctr" hangingPunct="0"/>
                      <a:endParaRPr lang="lt-LT" sz="1400" kern="1200" dirty="0">
                        <a:solidFill>
                          <a:schemeClr val="dk1"/>
                        </a:solidFill>
                        <a:latin typeface="+mn-lt"/>
                        <a:ea typeface="+mn-ea"/>
                        <a:cs typeface="+mn-cs"/>
                      </a:endParaRPr>
                    </a:p>
                    <a:p>
                      <a:pPr algn="ctr" hangingPunct="0"/>
                      <a:endParaRPr lang="lt-LT" sz="1400" kern="1200" dirty="0">
                        <a:solidFill>
                          <a:schemeClr val="dk1"/>
                        </a:solidFill>
                        <a:latin typeface="+mn-lt"/>
                        <a:ea typeface="+mn-ea"/>
                        <a:cs typeface="+mn-cs"/>
                      </a:endParaRPr>
                    </a:p>
                    <a:p>
                      <a:pPr algn="ctr" hangingPunct="0"/>
                      <a:endParaRPr lang="lt-LT" sz="1400" kern="1200" dirty="0">
                        <a:solidFill>
                          <a:schemeClr val="dk1"/>
                        </a:solidFill>
                        <a:latin typeface="+mn-lt"/>
                        <a:ea typeface="+mn-ea"/>
                        <a:cs typeface="+mn-cs"/>
                      </a:endParaRPr>
                    </a:p>
                    <a:p>
                      <a:pPr algn="ctr" hangingPunct="0"/>
                      <a:r>
                        <a:rPr lang="lt-LT" sz="1400" kern="1200" dirty="0">
                          <a:solidFill>
                            <a:schemeClr val="dk1"/>
                          </a:solidFill>
                          <a:latin typeface="+mn-lt"/>
                          <a:ea typeface="+mn-ea"/>
                          <a:cs typeface="+mn-cs"/>
                        </a:rPr>
                        <a:t>2022-202</a:t>
                      </a:r>
                      <a:r>
                        <a:rPr lang="en-US" sz="1400" kern="1200" dirty="0">
                          <a:solidFill>
                            <a:schemeClr val="dk1"/>
                          </a:solidFill>
                          <a:latin typeface="+mn-lt"/>
                          <a:ea typeface="+mn-ea"/>
                          <a:cs typeface="+mn-cs"/>
                        </a:rPr>
                        <a:t>5</a:t>
                      </a:r>
                      <a:r>
                        <a:rPr lang="lt-LT" sz="1400" kern="1200" dirty="0">
                          <a:solidFill>
                            <a:schemeClr val="dk1"/>
                          </a:solidFill>
                          <a:latin typeface="+mn-lt"/>
                          <a:ea typeface="+mn-ea"/>
                          <a:cs typeface="+mn-cs"/>
                        </a:rPr>
                        <a:t> m.</a:t>
                      </a:r>
                    </a:p>
                    <a:p>
                      <a:pPr algn="ctr" hangingPunct="0"/>
                      <a:endParaRPr lang="lt-LT" sz="1400" kern="1200" dirty="0">
                        <a:solidFill>
                          <a:schemeClr val="dk1"/>
                        </a:solidFill>
                        <a:latin typeface="+mn-lt"/>
                        <a:ea typeface="+mn-ea"/>
                        <a:cs typeface="+mn-cs"/>
                      </a:endParaRPr>
                    </a:p>
                    <a:p>
                      <a:pPr algn="ctr" hangingPunct="0"/>
                      <a:endParaRPr lang="lt-LT" sz="1400" kern="1200" dirty="0">
                        <a:solidFill>
                          <a:schemeClr val="dk1"/>
                        </a:solidFill>
                        <a:latin typeface="+mn-lt"/>
                        <a:ea typeface="+mn-ea"/>
                        <a:cs typeface="+mn-cs"/>
                      </a:endParaRPr>
                    </a:p>
                    <a:p>
                      <a:pPr algn="ctr" hangingPunct="0"/>
                      <a:r>
                        <a:rPr lang="lt-LT" sz="1400" kern="1200" dirty="0">
                          <a:solidFill>
                            <a:schemeClr val="dk1"/>
                          </a:solidFill>
                          <a:latin typeface="+mn-lt"/>
                          <a:ea typeface="+mn-ea"/>
                          <a:cs typeface="+mn-cs"/>
                        </a:rPr>
                        <a:t>  </a:t>
                      </a:r>
                    </a:p>
                  </a:txBody>
                  <a:tcPr marL="68580" marR="68580" marT="17780" marB="17780"/>
                </a:tc>
                <a:extLst>
                  <a:ext uri="{0D108BD9-81ED-4DB2-BD59-A6C34878D82A}">
                    <a16:rowId xmlns:a16="http://schemas.microsoft.com/office/drawing/2014/main" val="2140337895"/>
                  </a:ext>
                </a:extLst>
              </a:tr>
              <a:tr h="915754">
                <a:tc>
                  <a:txBody>
                    <a:bodyPr/>
                    <a:lstStyle/>
                    <a:p>
                      <a:pPr algn="ctr"/>
                      <a:r>
                        <a:rPr lang="en-US" sz="1400" dirty="0"/>
                        <a:t>4</a:t>
                      </a:r>
                      <a:r>
                        <a:rPr lang="lt-LT" sz="1400" dirty="0"/>
                        <a:t>.</a:t>
                      </a:r>
                    </a:p>
                  </a:txBody>
                  <a:tcPr/>
                </a:tc>
                <a:tc>
                  <a:txBody>
                    <a:bodyPr/>
                    <a:lstStyle/>
                    <a:p>
                      <a:pPr marL="0" marR="0" lvl="0" indent="0" algn="l" defTabSz="914400" rtl="0" eaLnBrk="1" fontAlgn="auto" latinLnBrk="0" hangingPunct="0">
                        <a:lnSpc>
                          <a:spcPct val="100000"/>
                        </a:lnSpc>
                        <a:spcBef>
                          <a:spcPts val="0"/>
                        </a:spcBef>
                        <a:spcAft>
                          <a:spcPts val="0"/>
                        </a:spcAft>
                        <a:buClrTx/>
                        <a:buSzTx/>
                        <a:buFontTx/>
                        <a:buNone/>
                        <a:tabLst/>
                        <a:defRPr/>
                      </a:pPr>
                      <a:r>
                        <a:rPr lang="lt-LT" sz="1400" dirty="0"/>
                        <a:t>Užtikrinti vandenilio technologijų plėtrai reikalingos ekosistemos palaikymą</a:t>
                      </a:r>
                    </a:p>
                  </a:txBody>
                  <a:tcPr/>
                </a:tc>
                <a:tc>
                  <a:txBody>
                    <a:bodyPr/>
                    <a:lstStyle/>
                    <a:p>
                      <a:pPr marL="0" indent="0" algn="l" hangingPunct="0">
                        <a:buFontTx/>
                        <a:buNone/>
                      </a:pPr>
                      <a:r>
                        <a:rPr lang="lt-LT" sz="1400" kern="1200" dirty="0">
                          <a:solidFill>
                            <a:schemeClr val="dk1"/>
                          </a:solidFill>
                          <a:latin typeface="+mn-lt"/>
                          <a:ea typeface="+mn-ea"/>
                          <a:cs typeface="+mn-cs"/>
                        </a:rPr>
                        <a:t>Parengti vandenilio technologijos specialistai </a:t>
                      </a:r>
                    </a:p>
                    <a:p>
                      <a:pPr marL="0" indent="0" algn="l" hangingPunct="0">
                        <a:buFontTx/>
                        <a:buNone/>
                      </a:pPr>
                      <a:endParaRPr lang="lt-LT" sz="1400" kern="1200" dirty="0">
                        <a:solidFill>
                          <a:schemeClr val="dk1"/>
                        </a:solidFill>
                        <a:latin typeface="+mn-lt"/>
                        <a:ea typeface="+mn-ea"/>
                        <a:cs typeface="+mn-cs"/>
                      </a:endParaRPr>
                    </a:p>
                    <a:p>
                      <a:pPr marL="0" indent="0" algn="l" hangingPunct="0">
                        <a:buFontTx/>
                        <a:buNone/>
                      </a:pPr>
                      <a:r>
                        <a:rPr lang="lt-LT" sz="1400" kern="1200" dirty="0">
                          <a:solidFill>
                            <a:schemeClr val="dk1"/>
                          </a:solidFill>
                          <a:latin typeface="+mn-lt"/>
                          <a:ea typeface="+mn-ea"/>
                          <a:cs typeface="+mn-cs"/>
                        </a:rPr>
                        <a:t>Verso ir visuomenės žinomumo/sąmoningumo didinimas</a:t>
                      </a:r>
                    </a:p>
                  </a:txBody>
                  <a:tcPr marL="68580" marR="68580" marT="17780" marB="17780"/>
                </a:tc>
                <a:tc>
                  <a:txBody>
                    <a:bodyPr/>
                    <a:lstStyle/>
                    <a:p>
                      <a:pPr algn="ctr" hangingPunct="0"/>
                      <a:r>
                        <a:rPr lang="lt-LT" sz="1400" kern="1200" dirty="0">
                          <a:solidFill>
                            <a:schemeClr val="dk1"/>
                          </a:solidFill>
                          <a:latin typeface="+mn-lt"/>
                          <a:ea typeface="+mn-ea"/>
                          <a:cs typeface="+mn-cs"/>
                        </a:rPr>
                        <a:t>2022-2026 m. </a:t>
                      </a:r>
                    </a:p>
                  </a:txBody>
                  <a:tcPr marL="68580" marR="68580" marT="17780" marB="17780"/>
                </a:tc>
                <a:extLst>
                  <a:ext uri="{0D108BD9-81ED-4DB2-BD59-A6C34878D82A}">
                    <a16:rowId xmlns:a16="http://schemas.microsoft.com/office/drawing/2014/main" val="4127231401"/>
                  </a:ext>
                </a:extLst>
              </a:tr>
            </a:tbl>
          </a:graphicData>
        </a:graphic>
      </p:graphicFrame>
    </p:spTree>
    <p:extLst>
      <p:ext uri="{BB962C8B-B14F-4D97-AF65-F5344CB8AC3E}">
        <p14:creationId xmlns:p14="http://schemas.microsoft.com/office/powerpoint/2010/main" val="2749073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9" name="Straight Connector 28"/>
          <p:cNvCxnSpPr/>
          <p:nvPr/>
        </p:nvCxnSpPr>
        <p:spPr>
          <a:xfrm>
            <a:off x="4745204" y="2039970"/>
            <a:ext cx="0" cy="406093"/>
          </a:xfrm>
          <a:prstGeom prst="line">
            <a:avLst/>
          </a:prstGeom>
          <a:ln w="12700" cap="rnd">
            <a:solidFill>
              <a:srgbClr val="777777"/>
            </a:soli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10718743" y="2160427"/>
            <a:ext cx="0" cy="406093"/>
          </a:xfrm>
          <a:prstGeom prst="line">
            <a:avLst/>
          </a:prstGeom>
          <a:ln w="12700" cap="rnd">
            <a:solidFill>
              <a:srgbClr val="777777"/>
            </a:solidFill>
            <a:prstDash val="sysDot"/>
            <a:round/>
          </a:ln>
        </p:spPr>
        <p:style>
          <a:lnRef idx="1">
            <a:schemeClr val="accent1"/>
          </a:lnRef>
          <a:fillRef idx="0">
            <a:schemeClr val="accent1"/>
          </a:fillRef>
          <a:effectRef idx="0">
            <a:schemeClr val="accent1"/>
          </a:effectRef>
          <a:fontRef idx="minor">
            <a:schemeClr val="tx1"/>
          </a:fontRef>
        </p:style>
      </p:cxnSp>
      <p:sp>
        <p:nvSpPr>
          <p:cNvPr id="7" name="Rounded Rectangle 6"/>
          <p:cNvSpPr/>
          <p:nvPr/>
        </p:nvSpPr>
        <p:spPr>
          <a:xfrm>
            <a:off x="6461418" y="2598120"/>
            <a:ext cx="2702472" cy="2271335"/>
          </a:xfrm>
          <a:prstGeom prst="roundRect">
            <a:avLst/>
          </a:prstGeom>
          <a:solidFill>
            <a:srgbClr val="08B29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a:p>
        </p:txBody>
      </p:sp>
      <p:sp>
        <p:nvSpPr>
          <p:cNvPr id="8" name="Rounded Rectangle 7"/>
          <p:cNvSpPr/>
          <p:nvPr/>
        </p:nvSpPr>
        <p:spPr>
          <a:xfrm>
            <a:off x="389167" y="2581397"/>
            <a:ext cx="2908616" cy="2288058"/>
          </a:xfrm>
          <a:prstGeom prst="roundRect">
            <a:avLst/>
          </a:prstGeom>
          <a:solidFill>
            <a:srgbClr val="08B29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a:p>
        </p:txBody>
      </p:sp>
      <p:sp>
        <p:nvSpPr>
          <p:cNvPr id="19" name="Rounded Rectangle 18"/>
          <p:cNvSpPr/>
          <p:nvPr/>
        </p:nvSpPr>
        <p:spPr>
          <a:xfrm>
            <a:off x="3605045" y="2619555"/>
            <a:ext cx="2678037" cy="2288058"/>
          </a:xfrm>
          <a:prstGeom prst="roundRect">
            <a:avLst/>
          </a:prstGeom>
          <a:solidFill>
            <a:srgbClr val="08B297">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a:p>
        </p:txBody>
      </p:sp>
      <p:sp>
        <p:nvSpPr>
          <p:cNvPr id="21" name="Oval 20"/>
          <p:cNvSpPr/>
          <p:nvPr/>
        </p:nvSpPr>
        <p:spPr>
          <a:xfrm>
            <a:off x="1754393" y="2401357"/>
            <a:ext cx="178164" cy="178164"/>
          </a:xfrm>
          <a:prstGeom prst="ellipse">
            <a:avLst/>
          </a:prstGeom>
          <a:solidFill>
            <a:schemeClr val="bg1"/>
          </a:solid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a:p>
        </p:txBody>
      </p:sp>
      <p:sp>
        <p:nvSpPr>
          <p:cNvPr id="24" name="Oval 23"/>
          <p:cNvSpPr/>
          <p:nvPr/>
        </p:nvSpPr>
        <p:spPr>
          <a:xfrm>
            <a:off x="4672958" y="2402648"/>
            <a:ext cx="178164" cy="178164"/>
          </a:xfrm>
          <a:prstGeom prst="ellipse">
            <a:avLst/>
          </a:prstGeom>
          <a:solidFill>
            <a:schemeClr val="bg1"/>
          </a:solid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a:p>
        </p:txBody>
      </p:sp>
      <p:cxnSp>
        <p:nvCxnSpPr>
          <p:cNvPr id="26" name="Straight Connector 25"/>
          <p:cNvCxnSpPr/>
          <p:nvPr/>
        </p:nvCxnSpPr>
        <p:spPr>
          <a:xfrm>
            <a:off x="7911534" y="2039970"/>
            <a:ext cx="0" cy="406093"/>
          </a:xfrm>
          <a:prstGeom prst="line">
            <a:avLst/>
          </a:prstGeom>
          <a:ln w="12700" cap="rnd">
            <a:solidFill>
              <a:srgbClr val="777777"/>
            </a:solidFill>
            <a:prstDash val="sysDot"/>
            <a:round/>
          </a:ln>
        </p:spPr>
        <p:style>
          <a:lnRef idx="1">
            <a:schemeClr val="accent1"/>
          </a:lnRef>
          <a:fillRef idx="0">
            <a:schemeClr val="accent1"/>
          </a:fillRef>
          <a:effectRef idx="0">
            <a:schemeClr val="accent1"/>
          </a:effectRef>
          <a:fontRef idx="minor">
            <a:schemeClr val="tx1"/>
          </a:fontRef>
        </p:style>
      </p:cxnSp>
      <p:sp>
        <p:nvSpPr>
          <p:cNvPr id="27" name="Oval 26"/>
          <p:cNvSpPr/>
          <p:nvPr/>
        </p:nvSpPr>
        <p:spPr>
          <a:xfrm>
            <a:off x="7821588" y="2419626"/>
            <a:ext cx="178164" cy="178164"/>
          </a:xfrm>
          <a:prstGeom prst="ellipse">
            <a:avLst/>
          </a:prstGeom>
          <a:solidFill>
            <a:schemeClr val="bg1"/>
          </a:solid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a:p>
        </p:txBody>
      </p:sp>
      <p:sp>
        <p:nvSpPr>
          <p:cNvPr id="28" name="Rectangle 27"/>
          <p:cNvSpPr/>
          <p:nvPr/>
        </p:nvSpPr>
        <p:spPr>
          <a:xfrm>
            <a:off x="6552554" y="2769523"/>
            <a:ext cx="2407873" cy="2130778"/>
          </a:xfrm>
          <a:prstGeom prst="rect">
            <a:avLst/>
          </a:prstGeom>
        </p:spPr>
        <p:txBody>
          <a:bodyPr wrap="square">
            <a:noAutofit/>
          </a:bodyPr>
          <a:lstStyle/>
          <a:p>
            <a:pPr algn="ctr" hangingPunct="0"/>
            <a:r>
              <a:rPr lang="lt-LT" sz="1600" dirty="0">
                <a:solidFill>
                  <a:srgbClr val="333333"/>
                </a:solidFill>
              </a:rPr>
              <a:t>Įrengti žaliojo H2 gamybos pajėgumai (400 MW iki 2030 m. )</a:t>
            </a:r>
          </a:p>
          <a:p>
            <a:pPr algn="ctr" hangingPunct="0"/>
            <a:r>
              <a:rPr lang="lt-LT" sz="1600" dirty="0">
                <a:solidFill>
                  <a:srgbClr val="333333"/>
                </a:solidFill>
              </a:rPr>
              <a:t> Pagaminta H2 1,68 mln. </a:t>
            </a:r>
            <a:r>
              <a:rPr lang="en-US" sz="1600" dirty="0">
                <a:solidFill>
                  <a:srgbClr val="333333"/>
                </a:solidFill>
              </a:rPr>
              <a:t>m3</a:t>
            </a:r>
            <a:r>
              <a:rPr lang="lt-LT" sz="1600" dirty="0">
                <a:solidFill>
                  <a:srgbClr val="333333"/>
                </a:solidFill>
              </a:rPr>
              <a:t> (iki 2026 m.)</a:t>
            </a:r>
          </a:p>
          <a:p>
            <a:pPr algn="ctr" hangingPunct="0"/>
            <a:r>
              <a:rPr lang="lt-LT" sz="1600" dirty="0">
                <a:solidFill>
                  <a:srgbClr val="333333"/>
                </a:solidFill>
              </a:rPr>
              <a:t>H2 naudojamas viešajam transportui ir pramonei</a:t>
            </a:r>
          </a:p>
          <a:p>
            <a:pPr algn="ctr" hangingPunct="0"/>
            <a:endParaRPr lang="lt-LT" sz="1600" dirty="0">
              <a:solidFill>
                <a:srgbClr val="333333"/>
              </a:solidFill>
            </a:endParaRPr>
          </a:p>
        </p:txBody>
      </p:sp>
      <p:sp>
        <p:nvSpPr>
          <p:cNvPr id="30" name="Rectangle 29"/>
          <p:cNvSpPr/>
          <p:nvPr/>
        </p:nvSpPr>
        <p:spPr>
          <a:xfrm>
            <a:off x="813082" y="2702735"/>
            <a:ext cx="2183647" cy="1859640"/>
          </a:xfrm>
          <a:prstGeom prst="rect">
            <a:avLst/>
          </a:prstGeom>
        </p:spPr>
        <p:txBody>
          <a:bodyPr wrap="square">
            <a:noAutofit/>
          </a:bodyPr>
          <a:lstStyle/>
          <a:p>
            <a:pPr algn="ctr" defTabSz="609585">
              <a:defRPr/>
            </a:pPr>
            <a:r>
              <a:rPr lang="lt-LT" sz="1600" dirty="0">
                <a:latin typeface="Calibri" panose="020F0502020204030204"/>
              </a:rPr>
              <a:t>Suformuojamas strateginis požiūris į vandenilio sektoriaus plėtrą, valstybės investicijos vykdomos kryptingai </a:t>
            </a:r>
          </a:p>
          <a:p>
            <a:pPr algn="ctr" defTabSz="609585">
              <a:defRPr/>
            </a:pPr>
            <a:r>
              <a:rPr lang="lt-LT" sz="1600" dirty="0">
                <a:latin typeface="Calibri" panose="020F0502020204030204"/>
              </a:rPr>
              <a:t>2021-2022 m. </a:t>
            </a:r>
          </a:p>
          <a:p>
            <a:pPr algn="ctr" defTabSz="609585">
              <a:defRPr/>
            </a:pPr>
            <a:endParaRPr lang="lt-LT" sz="1600" dirty="0">
              <a:latin typeface="Calibri" panose="020F0502020204030204"/>
            </a:endParaRPr>
          </a:p>
        </p:txBody>
      </p:sp>
      <p:sp>
        <p:nvSpPr>
          <p:cNvPr id="31" name="Rectangle 30"/>
          <p:cNvSpPr/>
          <p:nvPr/>
        </p:nvSpPr>
        <p:spPr>
          <a:xfrm>
            <a:off x="3799482" y="2737840"/>
            <a:ext cx="2338409" cy="1992312"/>
          </a:xfrm>
          <a:prstGeom prst="rect">
            <a:avLst/>
          </a:prstGeom>
        </p:spPr>
        <p:txBody>
          <a:bodyPr wrap="square">
            <a:noAutofit/>
          </a:bodyPr>
          <a:lstStyle/>
          <a:p>
            <a:pPr algn="ctr" defTabSz="609585">
              <a:defRPr/>
            </a:pPr>
            <a:r>
              <a:rPr lang="lt-LT" sz="1600" dirty="0">
                <a:latin typeface="Calibri" panose="020F0502020204030204"/>
              </a:rPr>
              <a:t>Sukurtas pagrindas vandenilio technologijos plėtrai energetikoje, (energijos saugojimui, balansavimui ir lankstumo paslaugoms), pramonėje, transporte)</a:t>
            </a:r>
          </a:p>
          <a:p>
            <a:pPr algn="ctr" defTabSz="609585">
              <a:defRPr/>
            </a:pPr>
            <a:r>
              <a:rPr lang="lt-LT" sz="1600" dirty="0">
                <a:latin typeface="Calibri" panose="020F0502020204030204"/>
              </a:rPr>
              <a:t>2022-2024 m. </a:t>
            </a:r>
          </a:p>
          <a:p>
            <a:pPr algn="ctr" defTabSz="609585">
              <a:defRPr/>
            </a:pPr>
            <a:endParaRPr lang="lt-LT" dirty="0">
              <a:solidFill>
                <a:srgbClr val="333333"/>
              </a:solidFill>
            </a:endParaRPr>
          </a:p>
        </p:txBody>
      </p:sp>
      <p:sp>
        <p:nvSpPr>
          <p:cNvPr id="10" name="TextBox 9">
            <a:extLst>
              <a:ext uri="{FF2B5EF4-FFF2-40B4-BE49-F238E27FC236}">
                <a16:creationId xmlns:a16="http://schemas.microsoft.com/office/drawing/2014/main" id="{2720A507-1F6E-4ACF-B4F6-56735517B78D}"/>
              </a:ext>
            </a:extLst>
          </p:cNvPr>
          <p:cNvSpPr txBox="1"/>
          <p:nvPr/>
        </p:nvSpPr>
        <p:spPr>
          <a:xfrm>
            <a:off x="4005255" y="1748193"/>
            <a:ext cx="1374983" cy="379656"/>
          </a:xfrm>
          <a:prstGeom prst="rect">
            <a:avLst/>
          </a:prstGeom>
          <a:noFill/>
        </p:spPr>
        <p:txBody>
          <a:bodyPr wrap="square" rtlCol="0">
            <a:spAutoFit/>
          </a:bodyPr>
          <a:lstStyle/>
          <a:p>
            <a:pPr algn="ctr"/>
            <a:r>
              <a:rPr lang="lt-LT" sz="1867" b="1" dirty="0"/>
              <a:t>2 NAUDA</a:t>
            </a:r>
            <a:endParaRPr lang="en-US" sz="1867" b="1" dirty="0"/>
          </a:p>
        </p:txBody>
      </p:sp>
      <p:sp>
        <p:nvSpPr>
          <p:cNvPr id="11" name="Rectangle 10">
            <a:extLst>
              <a:ext uri="{FF2B5EF4-FFF2-40B4-BE49-F238E27FC236}">
                <a16:creationId xmlns:a16="http://schemas.microsoft.com/office/drawing/2014/main" id="{3760D93C-0B3E-4AEE-B53C-60F441CD34D4}"/>
              </a:ext>
            </a:extLst>
          </p:cNvPr>
          <p:cNvSpPr/>
          <p:nvPr/>
        </p:nvSpPr>
        <p:spPr>
          <a:xfrm>
            <a:off x="7272755" y="1764275"/>
            <a:ext cx="1277557" cy="379656"/>
          </a:xfrm>
          <a:prstGeom prst="rect">
            <a:avLst/>
          </a:prstGeom>
          <a:noFill/>
        </p:spPr>
        <p:txBody>
          <a:bodyPr wrap="square">
            <a:spAutoFit/>
          </a:bodyPr>
          <a:lstStyle/>
          <a:p>
            <a:pPr algn="ctr"/>
            <a:r>
              <a:rPr lang="lt-LT" sz="1867" b="1" dirty="0"/>
              <a:t>3 NAUDA</a:t>
            </a:r>
            <a:endParaRPr lang="en-US" sz="1867" b="1" dirty="0"/>
          </a:p>
        </p:txBody>
      </p:sp>
      <p:sp>
        <p:nvSpPr>
          <p:cNvPr id="12" name="Rectangle 11">
            <a:extLst>
              <a:ext uri="{FF2B5EF4-FFF2-40B4-BE49-F238E27FC236}">
                <a16:creationId xmlns:a16="http://schemas.microsoft.com/office/drawing/2014/main" id="{4B19DDFA-1EF3-4B26-9A38-60F30A7CCE31}"/>
              </a:ext>
            </a:extLst>
          </p:cNvPr>
          <p:cNvSpPr/>
          <p:nvPr/>
        </p:nvSpPr>
        <p:spPr>
          <a:xfrm>
            <a:off x="1231517" y="1741355"/>
            <a:ext cx="1374983" cy="379656"/>
          </a:xfrm>
          <a:prstGeom prst="rect">
            <a:avLst/>
          </a:prstGeom>
          <a:noFill/>
        </p:spPr>
        <p:txBody>
          <a:bodyPr wrap="square">
            <a:spAutoFit/>
          </a:bodyPr>
          <a:lstStyle/>
          <a:p>
            <a:pPr algn="ctr"/>
            <a:r>
              <a:rPr lang="lt-LT" sz="1867" b="1" dirty="0"/>
              <a:t>1 NAUDA</a:t>
            </a:r>
            <a:endParaRPr lang="en-US" sz="1867" b="1" dirty="0"/>
          </a:p>
        </p:txBody>
      </p:sp>
      <p:sp>
        <p:nvSpPr>
          <p:cNvPr id="20" name="Rectangle 19"/>
          <p:cNvSpPr/>
          <p:nvPr/>
        </p:nvSpPr>
        <p:spPr>
          <a:xfrm>
            <a:off x="736601" y="276229"/>
            <a:ext cx="2977866" cy="502766"/>
          </a:xfrm>
          <a:prstGeom prst="rect">
            <a:avLst/>
          </a:prstGeom>
        </p:spPr>
        <p:txBody>
          <a:bodyPr wrap="none">
            <a:spAutoFit/>
          </a:bodyPr>
          <a:lstStyle/>
          <a:p>
            <a:pPr>
              <a:defRPr/>
            </a:pPr>
            <a:r>
              <a:rPr lang="lt-LT" sz="2667" b="1" dirty="0">
                <a:solidFill>
                  <a:schemeClr val="bg1"/>
                </a:solidFill>
                <a:latin typeface="Foco" panose="020B0504050202020203" pitchFamily="34" charset="-70"/>
                <a:cs typeface="Arial" panose="020B0604020202020204" pitchFamily="34" charset="0"/>
              </a:rPr>
              <a:t>PROJEKTO NAUDOS</a:t>
            </a:r>
            <a:endParaRPr lang="en-US" sz="2667" b="1" dirty="0">
              <a:solidFill>
                <a:schemeClr val="bg1"/>
              </a:solidFill>
              <a:latin typeface="Foco" panose="020B0504050202020203" pitchFamily="34" charset="-70"/>
              <a:cs typeface="Arial" panose="020B0604020202020204" pitchFamily="34" charset="0"/>
            </a:endParaRPr>
          </a:p>
        </p:txBody>
      </p:sp>
      <p:cxnSp>
        <p:nvCxnSpPr>
          <p:cNvPr id="22" name="Straight Connector 21">
            <a:extLst>
              <a:ext uri="{FF2B5EF4-FFF2-40B4-BE49-F238E27FC236}">
                <a16:creationId xmlns:a16="http://schemas.microsoft.com/office/drawing/2014/main" id="{66DBABFA-FD0C-42BB-B954-2A0BA7BBDF70}"/>
              </a:ext>
            </a:extLst>
          </p:cNvPr>
          <p:cNvCxnSpPr>
            <a:cxnSpLocks/>
          </p:cNvCxnSpPr>
          <p:nvPr/>
        </p:nvCxnSpPr>
        <p:spPr>
          <a:xfrm>
            <a:off x="8995434" y="4366238"/>
            <a:ext cx="0" cy="19485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83FE62A5-37D9-48DD-92D1-5267810EA2A5}"/>
              </a:ext>
            </a:extLst>
          </p:cNvPr>
          <p:cNvGrpSpPr/>
          <p:nvPr/>
        </p:nvGrpSpPr>
        <p:grpSpPr>
          <a:xfrm>
            <a:off x="9370034" y="5674788"/>
            <a:ext cx="158751" cy="139700"/>
            <a:chOff x="1590968" y="3073004"/>
            <a:chExt cx="119063" cy="104775"/>
          </a:xfrm>
        </p:grpSpPr>
        <p:sp>
          <p:nvSpPr>
            <p:cNvPr id="25" name="Rectangle 8">
              <a:extLst>
                <a:ext uri="{FF2B5EF4-FFF2-40B4-BE49-F238E27FC236}">
                  <a16:creationId xmlns:a16="http://schemas.microsoft.com/office/drawing/2014/main" id="{6E61AA05-9C74-499F-BCC4-FCD0D9DB386B}"/>
                </a:ext>
              </a:extLst>
            </p:cNvPr>
            <p:cNvSpPr>
              <a:spLocks noChangeArrowheads="1"/>
            </p:cNvSpPr>
            <p:nvPr/>
          </p:nvSpPr>
          <p:spPr bwMode="auto">
            <a:xfrm>
              <a:off x="1641768" y="3096817"/>
              <a:ext cx="68263" cy="14288"/>
            </a:xfrm>
            <a:prstGeom prst="rect">
              <a:avLst/>
            </a:prstGeom>
            <a:solidFill>
              <a:srgbClr val="633F1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36" name="Rectangle 9">
              <a:extLst>
                <a:ext uri="{FF2B5EF4-FFF2-40B4-BE49-F238E27FC236}">
                  <a16:creationId xmlns:a16="http://schemas.microsoft.com/office/drawing/2014/main" id="{E4A69F54-A82F-46D2-868C-B9A831311483}"/>
                </a:ext>
              </a:extLst>
            </p:cNvPr>
            <p:cNvSpPr>
              <a:spLocks noChangeArrowheads="1"/>
            </p:cNvSpPr>
            <p:nvPr/>
          </p:nvSpPr>
          <p:spPr bwMode="auto">
            <a:xfrm>
              <a:off x="1641768" y="3139679"/>
              <a:ext cx="68263" cy="12700"/>
            </a:xfrm>
            <a:prstGeom prst="rect">
              <a:avLst/>
            </a:prstGeom>
            <a:solidFill>
              <a:srgbClr val="633F1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37" name="Freeform 10">
              <a:extLst>
                <a:ext uri="{FF2B5EF4-FFF2-40B4-BE49-F238E27FC236}">
                  <a16:creationId xmlns:a16="http://schemas.microsoft.com/office/drawing/2014/main" id="{895D50E8-360B-41E7-9E9C-4EC13031181A}"/>
                </a:ext>
              </a:extLst>
            </p:cNvPr>
            <p:cNvSpPr>
              <a:spLocks/>
            </p:cNvSpPr>
            <p:nvPr/>
          </p:nvSpPr>
          <p:spPr bwMode="auto">
            <a:xfrm>
              <a:off x="1590968" y="3073004"/>
              <a:ext cx="71438" cy="104775"/>
            </a:xfrm>
            <a:custGeom>
              <a:avLst/>
              <a:gdLst>
                <a:gd name="T0" fmla="*/ 0 w 23"/>
                <a:gd name="T1" fmla="*/ 22 h 30"/>
                <a:gd name="T2" fmla="*/ 0 w 23"/>
                <a:gd name="T3" fmla="*/ 8 h 30"/>
                <a:gd name="T4" fmla="*/ 9 w 23"/>
                <a:gd name="T5" fmla="*/ 0 h 30"/>
                <a:gd name="T6" fmla="*/ 23 w 23"/>
                <a:gd name="T7" fmla="*/ 0 h 30"/>
                <a:gd name="T8" fmla="*/ 23 w 23"/>
                <a:gd name="T9" fmla="*/ 30 h 30"/>
                <a:gd name="T10" fmla="*/ 9 w 23"/>
                <a:gd name="T11" fmla="*/ 30 h 30"/>
                <a:gd name="T12" fmla="*/ 0 w 23"/>
                <a:gd name="T13" fmla="*/ 22 h 30"/>
              </a:gdLst>
              <a:ahLst/>
              <a:cxnLst>
                <a:cxn ang="0">
                  <a:pos x="T0" y="T1"/>
                </a:cxn>
                <a:cxn ang="0">
                  <a:pos x="T2" y="T3"/>
                </a:cxn>
                <a:cxn ang="0">
                  <a:pos x="T4" y="T5"/>
                </a:cxn>
                <a:cxn ang="0">
                  <a:pos x="T6" y="T7"/>
                </a:cxn>
                <a:cxn ang="0">
                  <a:pos x="T8" y="T9"/>
                </a:cxn>
                <a:cxn ang="0">
                  <a:pos x="T10" y="T11"/>
                </a:cxn>
                <a:cxn ang="0">
                  <a:pos x="T12" y="T13"/>
                </a:cxn>
              </a:cxnLst>
              <a:rect l="0" t="0" r="r" b="b"/>
              <a:pathLst>
                <a:path w="23" h="30">
                  <a:moveTo>
                    <a:pt x="0" y="22"/>
                  </a:moveTo>
                  <a:cubicBezTo>
                    <a:pt x="0" y="8"/>
                    <a:pt x="0" y="8"/>
                    <a:pt x="0" y="8"/>
                  </a:cubicBezTo>
                  <a:cubicBezTo>
                    <a:pt x="0" y="4"/>
                    <a:pt x="4" y="0"/>
                    <a:pt x="9" y="0"/>
                  </a:cubicBezTo>
                  <a:cubicBezTo>
                    <a:pt x="23" y="0"/>
                    <a:pt x="23" y="0"/>
                    <a:pt x="23" y="0"/>
                  </a:cubicBezTo>
                  <a:cubicBezTo>
                    <a:pt x="23" y="30"/>
                    <a:pt x="23" y="30"/>
                    <a:pt x="23" y="30"/>
                  </a:cubicBezTo>
                  <a:cubicBezTo>
                    <a:pt x="9" y="30"/>
                    <a:pt x="9" y="30"/>
                    <a:pt x="9" y="30"/>
                  </a:cubicBezTo>
                  <a:cubicBezTo>
                    <a:pt x="4" y="30"/>
                    <a:pt x="0" y="27"/>
                    <a:pt x="0" y="22"/>
                  </a:cubicBezTo>
                  <a:close/>
                </a:path>
              </a:pathLst>
            </a:custGeom>
            <a:solidFill>
              <a:srgbClr val="633F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grpSp>
      <p:grpSp>
        <p:nvGrpSpPr>
          <p:cNvPr id="38" name="Group 37">
            <a:extLst>
              <a:ext uri="{FF2B5EF4-FFF2-40B4-BE49-F238E27FC236}">
                <a16:creationId xmlns:a16="http://schemas.microsoft.com/office/drawing/2014/main" id="{365B2D3D-5FA9-4BA7-BE19-D7168DBF27D1}"/>
              </a:ext>
            </a:extLst>
          </p:cNvPr>
          <p:cNvGrpSpPr/>
          <p:nvPr/>
        </p:nvGrpSpPr>
        <p:grpSpPr>
          <a:xfrm>
            <a:off x="7970917" y="5905505"/>
            <a:ext cx="522817" cy="393700"/>
            <a:chOff x="541630" y="3246042"/>
            <a:chExt cx="392113" cy="295275"/>
          </a:xfrm>
        </p:grpSpPr>
        <p:sp>
          <p:nvSpPr>
            <p:cNvPr id="39" name="Freeform 14">
              <a:extLst>
                <a:ext uri="{FF2B5EF4-FFF2-40B4-BE49-F238E27FC236}">
                  <a16:creationId xmlns:a16="http://schemas.microsoft.com/office/drawing/2014/main" id="{901408E5-658D-4176-8AA8-D8D98D3D2717}"/>
                </a:ext>
              </a:extLst>
            </p:cNvPr>
            <p:cNvSpPr>
              <a:spLocks noEditPoints="1"/>
            </p:cNvSpPr>
            <p:nvPr/>
          </p:nvSpPr>
          <p:spPr bwMode="auto">
            <a:xfrm>
              <a:off x="541630" y="3246042"/>
              <a:ext cx="392113" cy="236538"/>
            </a:xfrm>
            <a:custGeom>
              <a:avLst/>
              <a:gdLst>
                <a:gd name="T0" fmla="*/ 121 w 125"/>
                <a:gd name="T1" fmla="*/ 31 h 68"/>
                <a:gd name="T2" fmla="*/ 76 w 125"/>
                <a:gd name="T3" fmla="*/ 0 h 68"/>
                <a:gd name="T4" fmla="*/ 33 w 125"/>
                <a:gd name="T5" fmla="*/ 27 h 68"/>
                <a:gd name="T6" fmla="*/ 32 w 125"/>
                <a:gd name="T7" fmla="*/ 27 h 68"/>
                <a:gd name="T8" fmla="*/ 0 w 125"/>
                <a:gd name="T9" fmla="*/ 59 h 68"/>
                <a:gd name="T10" fmla="*/ 0 w 125"/>
                <a:gd name="T11" fmla="*/ 59 h 68"/>
                <a:gd name="T12" fmla="*/ 9 w 125"/>
                <a:gd name="T13" fmla="*/ 68 h 68"/>
                <a:gd name="T14" fmla="*/ 104 w 125"/>
                <a:gd name="T15" fmla="*/ 68 h 68"/>
                <a:gd name="T16" fmla="*/ 125 w 125"/>
                <a:gd name="T17" fmla="*/ 48 h 68"/>
                <a:gd name="T18" fmla="*/ 125 w 125"/>
                <a:gd name="T19" fmla="*/ 41 h 68"/>
                <a:gd name="T20" fmla="*/ 121 w 125"/>
                <a:gd name="T21" fmla="*/ 31 h 68"/>
                <a:gd name="T22" fmla="*/ 76 w 125"/>
                <a:gd name="T23" fmla="*/ 7 h 68"/>
                <a:gd name="T24" fmla="*/ 111 w 125"/>
                <a:gd name="T25" fmla="*/ 27 h 68"/>
                <a:gd name="T26" fmla="*/ 111 w 125"/>
                <a:gd name="T27" fmla="*/ 27 h 68"/>
                <a:gd name="T28" fmla="*/ 42 w 125"/>
                <a:gd name="T29" fmla="*/ 27 h 68"/>
                <a:gd name="T30" fmla="*/ 76 w 125"/>
                <a:gd name="T31" fmla="*/ 7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5" h="68">
                  <a:moveTo>
                    <a:pt x="121" y="31"/>
                  </a:moveTo>
                  <a:cubicBezTo>
                    <a:pt x="119" y="14"/>
                    <a:pt x="100" y="0"/>
                    <a:pt x="76" y="0"/>
                  </a:cubicBezTo>
                  <a:cubicBezTo>
                    <a:pt x="55" y="0"/>
                    <a:pt x="37" y="12"/>
                    <a:pt x="33" y="27"/>
                  </a:cubicBezTo>
                  <a:cubicBezTo>
                    <a:pt x="32" y="27"/>
                    <a:pt x="32" y="27"/>
                    <a:pt x="32" y="27"/>
                  </a:cubicBezTo>
                  <a:cubicBezTo>
                    <a:pt x="15" y="27"/>
                    <a:pt x="0" y="42"/>
                    <a:pt x="0" y="59"/>
                  </a:cubicBezTo>
                  <a:cubicBezTo>
                    <a:pt x="0" y="59"/>
                    <a:pt x="0" y="59"/>
                    <a:pt x="0" y="59"/>
                  </a:cubicBezTo>
                  <a:cubicBezTo>
                    <a:pt x="0" y="64"/>
                    <a:pt x="4" y="68"/>
                    <a:pt x="9" y="68"/>
                  </a:cubicBezTo>
                  <a:cubicBezTo>
                    <a:pt x="104" y="68"/>
                    <a:pt x="104" y="68"/>
                    <a:pt x="104" y="68"/>
                  </a:cubicBezTo>
                  <a:cubicBezTo>
                    <a:pt x="116" y="68"/>
                    <a:pt x="125" y="59"/>
                    <a:pt x="125" y="48"/>
                  </a:cubicBezTo>
                  <a:cubicBezTo>
                    <a:pt x="125" y="41"/>
                    <a:pt x="125" y="41"/>
                    <a:pt x="125" y="41"/>
                  </a:cubicBezTo>
                  <a:cubicBezTo>
                    <a:pt x="125" y="37"/>
                    <a:pt x="123" y="34"/>
                    <a:pt x="121" y="31"/>
                  </a:cubicBezTo>
                  <a:close/>
                  <a:moveTo>
                    <a:pt x="76" y="7"/>
                  </a:moveTo>
                  <a:cubicBezTo>
                    <a:pt x="93" y="7"/>
                    <a:pt x="107" y="16"/>
                    <a:pt x="111" y="27"/>
                  </a:cubicBezTo>
                  <a:cubicBezTo>
                    <a:pt x="111" y="27"/>
                    <a:pt x="111" y="27"/>
                    <a:pt x="111" y="27"/>
                  </a:cubicBezTo>
                  <a:cubicBezTo>
                    <a:pt x="42" y="27"/>
                    <a:pt x="42" y="27"/>
                    <a:pt x="42" y="27"/>
                  </a:cubicBezTo>
                  <a:cubicBezTo>
                    <a:pt x="46" y="16"/>
                    <a:pt x="60" y="7"/>
                    <a:pt x="76" y="7"/>
                  </a:cubicBezTo>
                  <a:close/>
                </a:path>
              </a:pathLst>
            </a:custGeom>
            <a:solidFill>
              <a:srgbClr val="BED6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40" name="Freeform 15">
              <a:extLst>
                <a:ext uri="{FF2B5EF4-FFF2-40B4-BE49-F238E27FC236}">
                  <a16:creationId xmlns:a16="http://schemas.microsoft.com/office/drawing/2014/main" id="{D979956C-3EE9-456D-B0C9-1DD2A3ED1A4C}"/>
                </a:ext>
              </a:extLst>
            </p:cNvPr>
            <p:cNvSpPr>
              <a:spLocks noEditPoints="1"/>
            </p:cNvSpPr>
            <p:nvPr/>
          </p:nvSpPr>
          <p:spPr bwMode="auto">
            <a:xfrm>
              <a:off x="592430" y="3498454"/>
              <a:ext cx="287338" cy="42863"/>
            </a:xfrm>
            <a:custGeom>
              <a:avLst/>
              <a:gdLst>
                <a:gd name="T0" fmla="*/ 13 w 92"/>
                <a:gd name="T1" fmla="*/ 6 h 12"/>
                <a:gd name="T2" fmla="*/ 6 w 92"/>
                <a:gd name="T3" fmla="*/ 12 h 12"/>
                <a:gd name="T4" fmla="*/ 0 w 92"/>
                <a:gd name="T5" fmla="*/ 6 h 12"/>
                <a:gd name="T6" fmla="*/ 6 w 92"/>
                <a:gd name="T7" fmla="*/ 0 h 12"/>
                <a:gd name="T8" fmla="*/ 13 w 92"/>
                <a:gd name="T9" fmla="*/ 6 h 12"/>
                <a:gd name="T10" fmla="*/ 92 w 92"/>
                <a:gd name="T11" fmla="*/ 6 h 12"/>
                <a:gd name="T12" fmla="*/ 86 w 92"/>
                <a:gd name="T13" fmla="*/ 12 h 12"/>
                <a:gd name="T14" fmla="*/ 79 w 92"/>
                <a:gd name="T15" fmla="*/ 6 h 12"/>
                <a:gd name="T16" fmla="*/ 86 w 92"/>
                <a:gd name="T17" fmla="*/ 0 h 12"/>
                <a:gd name="T18" fmla="*/ 92 w 92"/>
                <a:gd name="T19"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 h="12">
                  <a:moveTo>
                    <a:pt x="13" y="6"/>
                  </a:moveTo>
                  <a:cubicBezTo>
                    <a:pt x="13" y="10"/>
                    <a:pt x="10" y="12"/>
                    <a:pt x="6" y="12"/>
                  </a:cubicBezTo>
                  <a:cubicBezTo>
                    <a:pt x="3" y="12"/>
                    <a:pt x="0" y="10"/>
                    <a:pt x="0" y="6"/>
                  </a:cubicBezTo>
                  <a:cubicBezTo>
                    <a:pt x="0" y="3"/>
                    <a:pt x="3" y="0"/>
                    <a:pt x="6" y="0"/>
                  </a:cubicBezTo>
                  <a:cubicBezTo>
                    <a:pt x="10" y="0"/>
                    <a:pt x="13" y="3"/>
                    <a:pt x="13" y="6"/>
                  </a:cubicBezTo>
                  <a:close/>
                  <a:moveTo>
                    <a:pt x="92" y="6"/>
                  </a:moveTo>
                  <a:cubicBezTo>
                    <a:pt x="92" y="10"/>
                    <a:pt x="89" y="12"/>
                    <a:pt x="86" y="12"/>
                  </a:cubicBezTo>
                  <a:cubicBezTo>
                    <a:pt x="82" y="12"/>
                    <a:pt x="79" y="10"/>
                    <a:pt x="79" y="6"/>
                  </a:cubicBezTo>
                  <a:cubicBezTo>
                    <a:pt x="79" y="3"/>
                    <a:pt x="82" y="0"/>
                    <a:pt x="86" y="0"/>
                  </a:cubicBezTo>
                  <a:cubicBezTo>
                    <a:pt x="89" y="0"/>
                    <a:pt x="92" y="3"/>
                    <a:pt x="92" y="6"/>
                  </a:cubicBezTo>
                  <a:close/>
                </a:path>
              </a:pathLst>
            </a:custGeom>
            <a:solidFill>
              <a:srgbClr val="633F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grpSp>
      <p:grpSp>
        <p:nvGrpSpPr>
          <p:cNvPr id="41" name="Group 40">
            <a:extLst>
              <a:ext uri="{FF2B5EF4-FFF2-40B4-BE49-F238E27FC236}">
                <a16:creationId xmlns:a16="http://schemas.microsoft.com/office/drawing/2014/main" id="{E6366F91-3D8B-4E0C-9735-A0BCA1DF1B59}"/>
              </a:ext>
            </a:extLst>
          </p:cNvPr>
          <p:cNvGrpSpPr/>
          <p:nvPr/>
        </p:nvGrpSpPr>
        <p:grpSpPr>
          <a:xfrm>
            <a:off x="9926717" y="6112938"/>
            <a:ext cx="1210733" cy="402167"/>
            <a:chOff x="2008480" y="3401617"/>
            <a:chExt cx="908050" cy="301625"/>
          </a:xfrm>
        </p:grpSpPr>
        <p:sp>
          <p:nvSpPr>
            <p:cNvPr id="42" name="Freeform 16">
              <a:extLst>
                <a:ext uri="{FF2B5EF4-FFF2-40B4-BE49-F238E27FC236}">
                  <a16:creationId xmlns:a16="http://schemas.microsoft.com/office/drawing/2014/main" id="{D5A8BE47-3F31-4370-9268-D777ED7DB8AD}"/>
                </a:ext>
              </a:extLst>
            </p:cNvPr>
            <p:cNvSpPr>
              <a:spLocks noEditPoints="1"/>
            </p:cNvSpPr>
            <p:nvPr/>
          </p:nvSpPr>
          <p:spPr bwMode="auto">
            <a:xfrm>
              <a:off x="2073568" y="3638154"/>
              <a:ext cx="773113" cy="65088"/>
            </a:xfrm>
            <a:custGeom>
              <a:avLst/>
              <a:gdLst>
                <a:gd name="T0" fmla="*/ 19 w 247"/>
                <a:gd name="T1" fmla="*/ 10 h 19"/>
                <a:gd name="T2" fmla="*/ 9 w 247"/>
                <a:gd name="T3" fmla="*/ 19 h 19"/>
                <a:gd name="T4" fmla="*/ 0 w 247"/>
                <a:gd name="T5" fmla="*/ 10 h 19"/>
                <a:gd name="T6" fmla="*/ 9 w 247"/>
                <a:gd name="T7" fmla="*/ 0 h 19"/>
                <a:gd name="T8" fmla="*/ 19 w 247"/>
                <a:gd name="T9" fmla="*/ 10 h 19"/>
                <a:gd name="T10" fmla="*/ 35 w 247"/>
                <a:gd name="T11" fmla="*/ 0 h 19"/>
                <a:gd name="T12" fmla="*/ 26 w 247"/>
                <a:gd name="T13" fmla="*/ 10 h 19"/>
                <a:gd name="T14" fmla="*/ 35 w 247"/>
                <a:gd name="T15" fmla="*/ 19 h 19"/>
                <a:gd name="T16" fmla="*/ 44 w 247"/>
                <a:gd name="T17" fmla="*/ 10 h 19"/>
                <a:gd name="T18" fmla="*/ 35 w 247"/>
                <a:gd name="T19" fmla="*/ 0 h 19"/>
                <a:gd name="T20" fmla="*/ 238 w 247"/>
                <a:gd name="T21" fmla="*/ 0 h 19"/>
                <a:gd name="T22" fmla="*/ 228 w 247"/>
                <a:gd name="T23" fmla="*/ 10 h 19"/>
                <a:gd name="T24" fmla="*/ 238 w 247"/>
                <a:gd name="T25" fmla="*/ 19 h 19"/>
                <a:gd name="T26" fmla="*/ 247 w 247"/>
                <a:gd name="T27" fmla="*/ 10 h 19"/>
                <a:gd name="T28" fmla="*/ 238 w 247"/>
                <a:gd name="T29"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47" h="19">
                  <a:moveTo>
                    <a:pt x="19" y="10"/>
                  </a:moveTo>
                  <a:cubicBezTo>
                    <a:pt x="19" y="15"/>
                    <a:pt x="14" y="19"/>
                    <a:pt x="9" y="19"/>
                  </a:cubicBezTo>
                  <a:cubicBezTo>
                    <a:pt x="4" y="19"/>
                    <a:pt x="0" y="15"/>
                    <a:pt x="0" y="10"/>
                  </a:cubicBezTo>
                  <a:cubicBezTo>
                    <a:pt x="0" y="5"/>
                    <a:pt x="4" y="0"/>
                    <a:pt x="9" y="0"/>
                  </a:cubicBezTo>
                  <a:cubicBezTo>
                    <a:pt x="14" y="0"/>
                    <a:pt x="19" y="5"/>
                    <a:pt x="19" y="10"/>
                  </a:cubicBezTo>
                  <a:close/>
                  <a:moveTo>
                    <a:pt x="35" y="0"/>
                  </a:moveTo>
                  <a:cubicBezTo>
                    <a:pt x="30" y="0"/>
                    <a:pt x="26" y="5"/>
                    <a:pt x="26" y="10"/>
                  </a:cubicBezTo>
                  <a:cubicBezTo>
                    <a:pt x="26" y="15"/>
                    <a:pt x="30" y="19"/>
                    <a:pt x="35" y="19"/>
                  </a:cubicBezTo>
                  <a:cubicBezTo>
                    <a:pt x="40" y="19"/>
                    <a:pt x="44" y="15"/>
                    <a:pt x="44" y="10"/>
                  </a:cubicBezTo>
                  <a:cubicBezTo>
                    <a:pt x="44" y="5"/>
                    <a:pt x="40" y="0"/>
                    <a:pt x="35" y="0"/>
                  </a:cubicBezTo>
                  <a:close/>
                  <a:moveTo>
                    <a:pt x="238" y="0"/>
                  </a:moveTo>
                  <a:cubicBezTo>
                    <a:pt x="233" y="0"/>
                    <a:pt x="228" y="5"/>
                    <a:pt x="228" y="10"/>
                  </a:cubicBezTo>
                  <a:cubicBezTo>
                    <a:pt x="228" y="15"/>
                    <a:pt x="233" y="19"/>
                    <a:pt x="238" y="19"/>
                  </a:cubicBezTo>
                  <a:cubicBezTo>
                    <a:pt x="243" y="19"/>
                    <a:pt x="247" y="15"/>
                    <a:pt x="247" y="10"/>
                  </a:cubicBezTo>
                  <a:cubicBezTo>
                    <a:pt x="247" y="5"/>
                    <a:pt x="243" y="0"/>
                    <a:pt x="238" y="0"/>
                  </a:cubicBezTo>
                  <a:close/>
                </a:path>
              </a:pathLst>
            </a:custGeom>
            <a:solidFill>
              <a:srgbClr val="633F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43" name="Freeform 17">
              <a:extLst>
                <a:ext uri="{FF2B5EF4-FFF2-40B4-BE49-F238E27FC236}">
                  <a16:creationId xmlns:a16="http://schemas.microsoft.com/office/drawing/2014/main" id="{994CDB0D-0274-4DA0-96AF-DDF8E40ABDEC}"/>
                </a:ext>
              </a:extLst>
            </p:cNvPr>
            <p:cNvSpPr>
              <a:spLocks noEditPoints="1"/>
            </p:cNvSpPr>
            <p:nvPr/>
          </p:nvSpPr>
          <p:spPr bwMode="auto">
            <a:xfrm>
              <a:off x="2008480" y="3401617"/>
              <a:ext cx="908050" cy="236538"/>
            </a:xfrm>
            <a:custGeom>
              <a:avLst/>
              <a:gdLst>
                <a:gd name="T0" fmla="*/ 290 w 290"/>
                <a:gd name="T1" fmla="*/ 31 h 68"/>
                <a:gd name="T2" fmla="*/ 290 w 290"/>
                <a:gd name="T3" fmla="*/ 68 h 68"/>
                <a:gd name="T4" fmla="*/ 0 w 290"/>
                <a:gd name="T5" fmla="*/ 68 h 68"/>
                <a:gd name="T6" fmla="*/ 0 w 290"/>
                <a:gd name="T7" fmla="*/ 16 h 68"/>
                <a:gd name="T8" fmla="*/ 15 w 290"/>
                <a:gd name="T9" fmla="*/ 0 h 68"/>
                <a:gd name="T10" fmla="*/ 259 w 290"/>
                <a:gd name="T11" fmla="*/ 0 h 68"/>
                <a:gd name="T12" fmla="*/ 290 w 290"/>
                <a:gd name="T13" fmla="*/ 31 h 68"/>
                <a:gd name="T14" fmla="*/ 43 w 290"/>
                <a:gd name="T15" fmla="*/ 10 h 68"/>
                <a:gd name="T16" fmla="*/ 21 w 290"/>
                <a:gd name="T17" fmla="*/ 10 h 68"/>
                <a:gd name="T18" fmla="*/ 11 w 290"/>
                <a:gd name="T19" fmla="*/ 21 h 68"/>
                <a:gd name="T20" fmla="*/ 11 w 290"/>
                <a:gd name="T21" fmla="*/ 36 h 68"/>
                <a:gd name="T22" fmla="*/ 43 w 290"/>
                <a:gd name="T23" fmla="*/ 36 h 68"/>
                <a:gd name="T24" fmla="*/ 43 w 290"/>
                <a:gd name="T25" fmla="*/ 10 h 68"/>
                <a:gd name="T26" fmla="*/ 81 w 290"/>
                <a:gd name="T27" fmla="*/ 10 h 68"/>
                <a:gd name="T28" fmla="*/ 48 w 290"/>
                <a:gd name="T29" fmla="*/ 10 h 68"/>
                <a:gd name="T30" fmla="*/ 48 w 290"/>
                <a:gd name="T31" fmla="*/ 36 h 68"/>
                <a:gd name="T32" fmla="*/ 81 w 290"/>
                <a:gd name="T33" fmla="*/ 36 h 68"/>
                <a:gd name="T34" fmla="*/ 81 w 290"/>
                <a:gd name="T35" fmla="*/ 10 h 68"/>
                <a:gd name="T36" fmla="*/ 119 w 290"/>
                <a:gd name="T37" fmla="*/ 10 h 68"/>
                <a:gd name="T38" fmla="*/ 86 w 290"/>
                <a:gd name="T39" fmla="*/ 10 h 68"/>
                <a:gd name="T40" fmla="*/ 86 w 290"/>
                <a:gd name="T41" fmla="*/ 36 h 68"/>
                <a:gd name="T42" fmla="*/ 119 w 290"/>
                <a:gd name="T43" fmla="*/ 36 h 68"/>
                <a:gd name="T44" fmla="*/ 119 w 290"/>
                <a:gd name="T45" fmla="*/ 10 h 68"/>
                <a:gd name="T46" fmla="*/ 157 w 290"/>
                <a:gd name="T47" fmla="*/ 10 h 68"/>
                <a:gd name="T48" fmla="*/ 124 w 290"/>
                <a:gd name="T49" fmla="*/ 10 h 68"/>
                <a:gd name="T50" fmla="*/ 124 w 290"/>
                <a:gd name="T51" fmla="*/ 36 h 68"/>
                <a:gd name="T52" fmla="*/ 157 w 290"/>
                <a:gd name="T53" fmla="*/ 36 h 68"/>
                <a:gd name="T54" fmla="*/ 157 w 290"/>
                <a:gd name="T55" fmla="*/ 10 h 68"/>
                <a:gd name="T56" fmla="*/ 196 w 290"/>
                <a:gd name="T57" fmla="*/ 10 h 68"/>
                <a:gd name="T58" fmla="*/ 163 w 290"/>
                <a:gd name="T59" fmla="*/ 10 h 68"/>
                <a:gd name="T60" fmla="*/ 163 w 290"/>
                <a:gd name="T61" fmla="*/ 36 h 68"/>
                <a:gd name="T62" fmla="*/ 196 w 290"/>
                <a:gd name="T63" fmla="*/ 36 h 68"/>
                <a:gd name="T64" fmla="*/ 196 w 290"/>
                <a:gd name="T65" fmla="*/ 10 h 68"/>
                <a:gd name="T66" fmla="*/ 234 w 290"/>
                <a:gd name="T67" fmla="*/ 10 h 68"/>
                <a:gd name="T68" fmla="*/ 201 w 290"/>
                <a:gd name="T69" fmla="*/ 10 h 68"/>
                <a:gd name="T70" fmla="*/ 201 w 290"/>
                <a:gd name="T71" fmla="*/ 36 h 68"/>
                <a:gd name="T72" fmla="*/ 234 w 290"/>
                <a:gd name="T73" fmla="*/ 36 h 68"/>
                <a:gd name="T74" fmla="*/ 234 w 290"/>
                <a:gd name="T75" fmla="*/ 10 h 68"/>
                <a:gd name="T76" fmla="*/ 280 w 290"/>
                <a:gd name="T77" fmla="*/ 31 h 68"/>
                <a:gd name="T78" fmla="*/ 259 w 290"/>
                <a:gd name="T79" fmla="*/ 10 h 68"/>
                <a:gd name="T80" fmla="*/ 239 w 290"/>
                <a:gd name="T81" fmla="*/ 10 h 68"/>
                <a:gd name="T82" fmla="*/ 239 w 290"/>
                <a:gd name="T83" fmla="*/ 36 h 68"/>
                <a:gd name="T84" fmla="*/ 280 w 290"/>
                <a:gd name="T85" fmla="*/ 36 h 68"/>
                <a:gd name="T86" fmla="*/ 280 w 290"/>
                <a:gd name="T87" fmla="*/ 31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90" h="68">
                  <a:moveTo>
                    <a:pt x="290" y="31"/>
                  </a:moveTo>
                  <a:cubicBezTo>
                    <a:pt x="290" y="68"/>
                    <a:pt x="290" y="68"/>
                    <a:pt x="290" y="68"/>
                  </a:cubicBezTo>
                  <a:cubicBezTo>
                    <a:pt x="0" y="68"/>
                    <a:pt x="0" y="68"/>
                    <a:pt x="0" y="68"/>
                  </a:cubicBezTo>
                  <a:cubicBezTo>
                    <a:pt x="0" y="16"/>
                    <a:pt x="0" y="16"/>
                    <a:pt x="0" y="16"/>
                  </a:cubicBezTo>
                  <a:cubicBezTo>
                    <a:pt x="0" y="7"/>
                    <a:pt x="7" y="0"/>
                    <a:pt x="15" y="0"/>
                  </a:cubicBezTo>
                  <a:cubicBezTo>
                    <a:pt x="259" y="0"/>
                    <a:pt x="259" y="0"/>
                    <a:pt x="259" y="0"/>
                  </a:cubicBezTo>
                  <a:cubicBezTo>
                    <a:pt x="276" y="0"/>
                    <a:pt x="290" y="14"/>
                    <a:pt x="290" y="31"/>
                  </a:cubicBezTo>
                  <a:close/>
                  <a:moveTo>
                    <a:pt x="43" y="10"/>
                  </a:moveTo>
                  <a:cubicBezTo>
                    <a:pt x="21" y="10"/>
                    <a:pt x="21" y="10"/>
                    <a:pt x="21" y="10"/>
                  </a:cubicBezTo>
                  <a:cubicBezTo>
                    <a:pt x="15" y="10"/>
                    <a:pt x="11" y="15"/>
                    <a:pt x="11" y="21"/>
                  </a:cubicBezTo>
                  <a:cubicBezTo>
                    <a:pt x="11" y="36"/>
                    <a:pt x="11" y="36"/>
                    <a:pt x="11" y="36"/>
                  </a:cubicBezTo>
                  <a:cubicBezTo>
                    <a:pt x="43" y="36"/>
                    <a:pt x="43" y="36"/>
                    <a:pt x="43" y="36"/>
                  </a:cubicBezTo>
                  <a:lnTo>
                    <a:pt x="43" y="10"/>
                  </a:lnTo>
                  <a:close/>
                  <a:moveTo>
                    <a:pt x="81" y="10"/>
                  </a:moveTo>
                  <a:cubicBezTo>
                    <a:pt x="48" y="10"/>
                    <a:pt x="48" y="10"/>
                    <a:pt x="48" y="10"/>
                  </a:cubicBezTo>
                  <a:cubicBezTo>
                    <a:pt x="48" y="36"/>
                    <a:pt x="48" y="36"/>
                    <a:pt x="48" y="36"/>
                  </a:cubicBezTo>
                  <a:cubicBezTo>
                    <a:pt x="81" y="36"/>
                    <a:pt x="81" y="36"/>
                    <a:pt x="81" y="36"/>
                  </a:cubicBezTo>
                  <a:lnTo>
                    <a:pt x="81" y="10"/>
                  </a:lnTo>
                  <a:close/>
                  <a:moveTo>
                    <a:pt x="119" y="10"/>
                  </a:moveTo>
                  <a:cubicBezTo>
                    <a:pt x="86" y="10"/>
                    <a:pt x="86" y="10"/>
                    <a:pt x="86" y="10"/>
                  </a:cubicBezTo>
                  <a:cubicBezTo>
                    <a:pt x="86" y="36"/>
                    <a:pt x="86" y="36"/>
                    <a:pt x="86" y="36"/>
                  </a:cubicBezTo>
                  <a:cubicBezTo>
                    <a:pt x="119" y="36"/>
                    <a:pt x="119" y="36"/>
                    <a:pt x="119" y="36"/>
                  </a:cubicBezTo>
                  <a:lnTo>
                    <a:pt x="119" y="10"/>
                  </a:lnTo>
                  <a:close/>
                  <a:moveTo>
                    <a:pt x="157" y="10"/>
                  </a:moveTo>
                  <a:cubicBezTo>
                    <a:pt x="124" y="10"/>
                    <a:pt x="124" y="10"/>
                    <a:pt x="124" y="10"/>
                  </a:cubicBezTo>
                  <a:cubicBezTo>
                    <a:pt x="124" y="36"/>
                    <a:pt x="124" y="36"/>
                    <a:pt x="124" y="36"/>
                  </a:cubicBezTo>
                  <a:cubicBezTo>
                    <a:pt x="157" y="36"/>
                    <a:pt x="157" y="36"/>
                    <a:pt x="157" y="36"/>
                  </a:cubicBezTo>
                  <a:lnTo>
                    <a:pt x="157" y="10"/>
                  </a:lnTo>
                  <a:close/>
                  <a:moveTo>
                    <a:pt x="196" y="10"/>
                  </a:moveTo>
                  <a:cubicBezTo>
                    <a:pt x="163" y="10"/>
                    <a:pt x="163" y="10"/>
                    <a:pt x="163" y="10"/>
                  </a:cubicBezTo>
                  <a:cubicBezTo>
                    <a:pt x="163" y="36"/>
                    <a:pt x="163" y="36"/>
                    <a:pt x="163" y="36"/>
                  </a:cubicBezTo>
                  <a:cubicBezTo>
                    <a:pt x="196" y="36"/>
                    <a:pt x="196" y="36"/>
                    <a:pt x="196" y="36"/>
                  </a:cubicBezTo>
                  <a:lnTo>
                    <a:pt x="196" y="10"/>
                  </a:lnTo>
                  <a:close/>
                  <a:moveTo>
                    <a:pt x="234" y="10"/>
                  </a:moveTo>
                  <a:cubicBezTo>
                    <a:pt x="201" y="10"/>
                    <a:pt x="201" y="10"/>
                    <a:pt x="201" y="10"/>
                  </a:cubicBezTo>
                  <a:cubicBezTo>
                    <a:pt x="201" y="36"/>
                    <a:pt x="201" y="36"/>
                    <a:pt x="201" y="36"/>
                  </a:cubicBezTo>
                  <a:cubicBezTo>
                    <a:pt x="234" y="36"/>
                    <a:pt x="234" y="36"/>
                    <a:pt x="234" y="36"/>
                  </a:cubicBezTo>
                  <a:lnTo>
                    <a:pt x="234" y="10"/>
                  </a:lnTo>
                  <a:close/>
                  <a:moveTo>
                    <a:pt x="280" y="31"/>
                  </a:moveTo>
                  <a:cubicBezTo>
                    <a:pt x="280" y="19"/>
                    <a:pt x="271" y="10"/>
                    <a:pt x="259" y="10"/>
                  </a:cubicBezTo>
                  <a:cubicBezTo>
                    <a:pt x="239" y="10"/>
                    <a:pt x="239" y="10"/>
                    <a:pt x="239" y="10"/>
                  </a:cubicBezTo>
                  <a:cubicBezTo>
                    <a:pt x="239" y="36"/>
                    <a:pt x="239" y="36"/>
                    <a:pt x="239" y="36"/>
                  </a:cubicBezTo>
                  <a:cubicBezTo>
                    <a:pt x="280" y="36"/>
                    <a:pt x="280" y="36"/>
                    <a:pt x="280" y="36"/>
                  </a:cubicBezTo>
                  <a:lnTo>
                    <a:pt x="280" y="31"/>
                  </a:lnTo>
                  <a:close/>
                </a:path>
              </a:pathLst>
            </a:custGeom>
            <a:solidFill>
              <a:srgbClr val="D1BA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grpSp>
      <p:grpSp>
        <p:nvGrpSpPr>
          <p:cNvPr id="44" name="Group 43">
            <a:extLst>
              <a:ext uri="{FF2B5EF4-FFF2-40B4-BE49-F238E27FC236}">
                <a16:creationId xmlns:a16="http://schemas.microsoft.com/office/drawing/2014/main" id="{BE838657-3DE5-4FB2-97CC-620A384B5602}"/>
              </a:ext>
            </a:extLst>
          </p:cNvPr>
          <p:cNvGrpSpPr/>
          <p:nvPr/>
        </p:nvGrpSpPr>
        <p:grpSpPr>
          <a:xfrm>
            <a:off x="9571116" y="5526621"/>
            <a:ext cx="1056159" cy="397935"/>
            <a:chOff x="1741780" y="2961879"/>
            <a:chExt cx="660400" cy="298451"/>
          </a:xfrm>
        </p:grpSpPr>
        <p:sp>
          <p:nvSpPr>
            <p:cNvPr id="45" name="Oval 18">
              <a:extLst>
                <a:ext uri="{FF2B5EF4-FFF2-40B4-BE49-F238E27FC236}">
                  <a16:creationId xmlns:a16="http://schemas.microsoft.com/office/drawing/2014/main" id="{AD525B57-FF69-431D-8204-47AFBE361F1E}"/>
                </a:ext>
              </a:extLst>
            </p:cNvPr>
            <p:cNvSpPr>
              <a:spLocks noChangeArrowheads="1"/>
            </p:cNvSpPr>
            <p:nvPr/>
          </p:nvSpPr>
          <p:spPr bwMode="auto">
            <a:xfrm>
              <a:off x="2311693" y="3211117"/>
              <a:ext cx="41275" cy="49213"/>
            </a:xfrm>
            <a:prstGeom prst="ellipse">
              <a:avLst/>
            </a:prstGeom>
            <a:solidFill>
              <a:srgbClr val="633F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46" name="Freeform 19">
              <a:extLst>
                <a:ext uri="{FF2B5EF4-FFF2-40B4-BE49-F238E27FC236}">
                  <a16:creationId xmlns:a16="http://schemas.microsoft.com/office/drawing/2014/main" id="{6BCF08FD-606D-42FC-90FC-80A71E01171F}"/>
                </a:ext>
              </a:extLst>
            </p:cNvPr>
            <p:cNvSpPr>
              <a:spLocks noEditPoints="1"/>
            </p:cNvSpPr>
            <p:nvPr/>
          </p:nvSpPr>
          <p:spPr bwMode="auto">
            <a:xfrm>
              <a:off x="1741780" y="2961879"/>
              <a:ext cx="660400" cy="249238"/>
            </a:xfrm>
            <a:custGeom>
              <a:avLst/>
              <a:gdLst>
                <a:gd name="T0" fmla="*/ 211 w 211"/>
                <a:gd name="T1" fmla="*/ 45 h 72"/>
                <a:gd name="T2" fmla="*/ 189 w 211"/>
                <a:gd name="T3" fmla="*/ 23 h 72"/>
                <a:gd name="T4" fmla="*/ 173 w 211"/>
                <a:gd name="T5" fmla="*/ 23 h 72"/>
                <a:gd name="T6" fmla="*/ 173 w 211"/>
                <a:gd name="T7" fmla="*/ 0 h 72"/>
                <a:gd name="T8" fmla="*/ 0 w 211"/>
                <a:gd name="T9" fmla="*/ 0 h 72"/>
                <a:gd name="T10" fmla="*/ 0 w 211"/>
                <a:gd name="T11" fmla="*/ 34 h 72"/>
                <a:gd name="T12" fmla="*/ 0 w 211"/>
                <a:gd name="T13" fmla="*/ 69 h 72"/>
                <a:gd name="T14" fmla="*/ 0 w 211"/>
                <a:gd name="T15" fmla="*/ 72 h 72"/>
                <a:gd name="T16" fmla="*/ 23 w 211"/>
                <a:gd name="T17" fmla="*/ 72 h 72"/>
                <a:gd name="T18" fmla="*/ 41 w 211"/>
                <a:gd name="T19" fmla="*/ 72 h 72"/>
                <a:gd name="T20" fmla="*/ 189 w 211"/>
                <a:gd name="T21" fmla="*/ 72 h 72"/>
                <a:gd name="T22" fmla="*/ 211 w 211"/>
                <a:gd name="T23" fmla="*/ 72 h 72"/>
                <a:gd name="T24" fmla="*/ 211 w 211"/>
                <a:gd name="T25" fmla="*/ 45 h 72"/>
                <a:gd name="T26" fmla="*/ 204 w 211"/>
                <a:gd name="T27" fmla="*/ 49 h 72"/>
                <a:gd name="T28" fmla="*/ 174 w 211"/>
                <a:gd name="T29" fmla="*/ 49 h 72"/>
                <a:gd name="T30" fmla="*/ 174 w 211"/>
                <a:gd name="T31" fmla="*/ 30 h 72"/>
                <a:gd name="T32" fmla="*/ 189 w 211"/>
                <a:gd name="T33" fmla="*/ 30 h 72"/>
                <a:gd name="T34" fmla="*/ 204 w 211"/>
                <a:gd name="T35" fmla="*/ 45 h 72"/>
                <a:gd name="T36" fmla="*/ 204 w 211"/>
                <a:gd name="T37" fmla="*/ 49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11" h="72">
                  <a:moveTo>
                    <a:pt x="211" y="45"/>
                  </a:moveTo>
                  <a:cubicBezTo>
                    <a:pt x="211" y="33"/>
                    <a:pt x="201" y="23"/>
                    <a:pt x="189" y="23"/>
                  </a:cubicBezTo>
                  <a:cubicBezTo>
                    <a:pt x="173" y="23"/>
                    <a:pt x="173" y="23"/>
                    <a:pt x="173" y="23"/>
                  </a:cubicBezTo>
                  <a:cubicBezTo>
                    <a:pt x="173" y="0"/>
                    <a:pt x="173" y="0"/>
                    <a:pt x="173" y="0"/>
                  </a:cubicBezTo>
                  <a:cubicBezTo>
                    <a:pt x="0" y="0"/>
                    <a:pt x="0" y="0"/>
                    <a:pt x="0" y="0"/>
                  </a:cubicBezTo>
                  <a:cubicBezTo>
                    <a:pt x="0" y="34"/>
                    <a:pt x="0" y="34"/>
                    <a:pt x="0" y="34"/>
                  </a:cubicBezTo>
                  <a:cubicBezTo>
                    <a:pt x="0" y="69"/>
                    <a:pt x="0" y="69"/>
                    <a:pt x="0" y="69"/>
                  </a:cubicBezTo>
                  <a:cubicBezTo>
                    <a:pt x="0" y="72"/>
                    <a:pt x="0" y="72"/>
                    <a:pt x="0" y="72"/>
                  </a:cubicBezTo>
                  <a:cubicBezTo>
                    <a:pt x="23" y="72"/>
                    <a:pt x="23" y="72"/>
                    <a:pt x="23" y="72"/>
                  </a:cubicBezTo>
                  <a:cubicBezTo>
                    <a:pt x="41" y="72"/>
                    <a:pt x="41" y="72"/>
                    <a:pt x="41" y="72"/>
                  </a:cubicBezTo>
                  <a:cubicBezTo>
                    <a:pt x="189" y="72"/>
                    <a:pt x="189" y="72"/>
                    <a:pt x="189" y="72"/>
                  </a:cubicBezTo>
                  <a:cubicBezTo>
                    <a:pt x="211" y="72"/>
                    <a:pt x="211" y="72"/>
                    <a:pt x="211" y="72"/>
                  </a:cubicBezTo>
                  <a:lnTo>
                    <a:pt x="211" y="45"/>
                  </a:lnTo>
                  <a:close/>
                  <a:moveTo>
                    <a:pt x="204" y="49"/>
                  </a:moveTo>
                  <a:cubicBezTo>
                    <a:pt x="174" y="49"/>
                    <a:pt x="174" y="49"/>
                    <a:pt x="174" y="49"/>
                  </a:cubicBezTo>
                  <a:cubicBezTo>
                    <a:pt x="174" y="30"/>
                    <a:pt x="174" y="30"/>
                    <a:pt x="174" y="30"/>
                  </a:cubicBezTo>
                  <a:cubicBezTo>
                    <a:pt x="189" y="30"/>
                    <a:pt x="189" y="30"/>
                    <a:pt x="189" y="30"/>
                  </a:cubicBezTo>
                  <a:cubicBezTo>
                    <a:pt x="197" y="30"/>
                    <a:pt x="204" y="37"/>
                    <a:pt x="204" y="45"/>
                  </a:cubicBezTo>
                  <a:lnTo>
                    <a:pt x="204" y="49"/>
                  </a:lnTo>
                  <a:close/>
                </a:path>
              </a:pathLst>
            </a:custGeom>
            <a:solidFill>
              <a:srgbClr val="43BD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47" name="Oval 20">
              <a:extLst>
                <a:ext uri="{FF2B5EF4-FFF2-40B4-BE49-F238E27FC236}">
                  <a16:creationId xmlns:a16="http://schemas.microsoft.com/office/drawing/2014/main" id="{303B7823-1268-40AB-AA88-DA04DD468111}"/>
                </a:ext>
              </a:extLst>
            </p:cNvPr>
            <p:cNvSpPr>
              <a:spLocks noChangeArrowheads="1"/>
            </p:cNvSpPr>
            <p:nvPr/>
          </p:nvSpPr>
          <p:spPr bwMode="auto">
            <a:xfrm>
              <a:off x="1851318" y="3211117"/>
              <a:ext cx="41275" cy="49213"/>
            </a:xfrm>
            <a:prstGeom prst="ellipse">
              <a:avLst/>
            </a:prstGeom>
            <a:solidFill>
              <a:srgbClr val="633F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48" name="Oval 21">
              <a:extLst>
                <a:ext uri="{FF2B5EF4-FFF2-40B4-BE49-F238E27FC236}">
                  <a16:creationId xmlns:a16="http://schemas.microsoft.com/office/drawing/2014/main" id="{DB8C9118-381D-4D47-BFC9-390FA603054D}"/>
                </a:ext>
              </a:extLst>
            </p:cNvPr>
            <p:cNvSpPr>
              <a:spLocks noChangeArrowheads="1"/>
            </p:cNvSpPr>
            <p:nvPr/>
          </p:nvSpPr>
          <p:spPr bwMode="auto">
            <a:xfrm>
              <a:off x="1790993" y="3211117"/>
              <a:ext cx="41275" cy="49213"/>
            </a:xfrm>
            <a:prstGeom prst="ellipse">
              <a:avLst/>
            </a:prstGeom>
            <a:solidFill>
              <a:srgbClr val="633F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grpSp>
      <p:grpSp>
        <p:nvGrpSpPr>
          <p:cNvPr id="49" name="Group 48">
            <a:extLst>
              <a:ext uri="{FF2B5EF4-FFF2-40B4-BE49-F238E27FC236}">
                <a16:creationId xmlns:a16="http://schemas.microsoft.com/office/drawing/2014/main" id="{E28C3163-6A4F-4E8C-97DA-2872D07F13BE}"/>
              </a:ext>
            </a:extLst>
          </p:cNvPr>
          <p:cNvGrpSpPr/>
          <p:nvPr/>
        </p:nvGrpSpPr>
        <p:grpSpPr>
          <a:xfrm>
            <a:off x="9746297" y="6242054"/>
            <a:ext cx="158751" cy="139700"/>
            <a:chOff x="1590968" y="3073004"/>
            <a:chExt cx="119063" cy="104775"/>
          </a:xfrm>
        </p:grpSpPr>
        <p:sp>
          <p:nvSpPr>
            <p:cNvPr id="50" name="Rectangle 8">
              <a:extLst>
                <a:ext uri="{FF2B5EF4-FFF2-40B4-BE49-F238E27FC236}">
                  <a16:creationId xmlns:a16="http://schemas.microsoft.com/office/drawing/2014/main" id="{845DB837-8D65-4A26-868A-5D02CCB2C900}"/>
                </a:ext>
              </a:extLst>
            </p:cNvPr>
            <p:cNvSpPr>
              <a:spLocks noChangeArrowheads="1"/>
            </p:cNvSpPr>
            <p:nvPr/>
          </p:nvSpPr>
          <p:spPr bwMode="auto">
            <a:xfrm>
              <a:off x="1641768" y="3096817"/>
              <a:ext cx="68263" cy="14288"/>
            </a:xfrm>
            <a:prstGeom prst="rect">
              <a:avLst/>
            </a:prstGeom>
            <a:solidFill>
              <a:srgbClr val="633F1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51" name="Rectangle 9">
              <a:extLst>
                <a:ext uri="{FF2B5EF4-FFF2-40B4-BE49-F238E27FC236}">
                  <a16:creationId xmlns:a16="http://schemas.microsoft.com/office/drawing/2014/main" id="{BCBB4F94-835C-4ECF-9360-FA2ADD3BD844}"/>
                </a:ext>
              </a:extLst>
            </p:cNvPr>
            <p:cNvSpPr>
              <a:spLocks noChangeArrowheads="1"/>
            </p:cNvSpPr>
            <p:nvPr/>
          </p:nvSpPr>
          <p:spPr bwMode="auto">
            <a:xfrm>
              <a:off x="1641768" y="3139679"/>
              <a:ext cx="68263" cy="12700"/>
            </a:xfrm>
            <a:prstGeom prst="rect">
              <a:avLst/>
            </a:prstGeom>
            <a:solidFill>
              <a:srgbClr val="633F1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52" name="Freeform 10">
              <a:extLst>
                <a:ext uri="{FF2B5EF4-FFF2-40B4-BE49-F238E27FC236}">
                  <a16:creationId xmlns:a16="http://schemas.microsoft.com/office/drawing/2014/main" id="{CB8FF2AF-5049-4A20-A43E-534CB7D43D12}"/>
                </a:ext>
              </a:extLst>
            </p:cNvPr>
            <p:cNvSpPr>
              <a:spLocks/>
            </p:cNvSpPr>
            <p:nvPr/>
          </p:nvSpPr>
          <p:spPr bwMode="auto">
            <a:xfrm>
              <a:off x="1590968" y="3073004"/>
              <a:ext cx="71438" cy="104775"/>
            </a:xfrm>
            <a:custGeom>
              <a:avLst/>
              <a:gdLst>
                <a:gd name="T0" fmla="*/ 0 w 23"/>
                <a:gd name="T1" fmla="*/ 22 h 30"/>
                <a:gd name="T2" fmla="*/ 0 w 23"/>
                <a:gd name="T3" fmla="*/ 8 h 30"/>
                <a:gd name="T4" fmla="*/ 9 w 23"/>
                <a:gd name="T5" fmla="*/ 0 h 30"/>
                <a:gd name="T6" fmla="*/ 23 w 23"/>
                <a:gd name="T7" fmla="*/ 0 h 30"/>
                <a:gd name="T8" fmla="*/ 23 w 23"/>
                <a:gd name="T9" fmla="*/ 30 h 30"/>
                <a:gd name="T10" fmla="*/ 9 w 23"/>
                <a:gd name="T11" fmla="*/ 30 h 30"/>
                <a:gd name="T12" fmla="*/ 0 w 23"/>
                <a:gd name="T13" fmla="*/ 22 h 30"/>
              </a:gdLst>
              <a:ahLst/>
              <a:cxnLst>
                <a:cxn ang="0">
                  <a:pos x="T0" y="T1"/>
                </a:cxn>
                <a:cxn ang="0">
                  <a:pos x="T2" y="T3"/>
                </a:cxn>
                <a:cxn ang="0">
                  <a:pos x="T4" y="T5"/>
                </a:cxn>
                <a:cxn ang="0">
                  <a:pos x="T6" y="T7"/>
                </a:cxn>
                <a:cxn ang="0">
                  <a:pos x="T8" y="T9"/>
                </a:cxn>
                <a:cxn ang="0">
                  <a:pos x="T10" y="T11"/>
                </a:cxn>
                <a:cxn ang="0">
                  <a:pos x="T12" y="T13"/>
                </a:cxn>
              </a:cxnLst>
              <a:rect l="0" t="0" r="r" b="b"/>
              <a:pathLst>
                <a:path w="23" h="30">
                  <a:moveTo>
                    <a:pt x="0" y="22"/>
                  </a:moveTo>
                  <a:cubicBezTo>
                    <a:pt x="0" y="8"/>
                    <a:pt x="0" y="8"/>
                    <a:pt x="0" y="8"/>
                  </a:cubicBezTo>
                  <a:cubicBezTo>
                    <a:pt x="0" y="4"/>
                    <a:pt x="4" y="0"/>
                    <a:pt x="9" y="0"/>
                  </a:cubicBezTo>
                  <a:cubicBezTo>
                    <a:pt x="23" y="0"/>
                    <a:pt x="23" y="0"/>
                    <a:pt x="23" y="0"/>
                  </a:cubicBezTo>
                  <a:cubicBezTo>
                    <a:pt x="23" y="30"/>
                    <a:pt x="23" y="30"/>
                    <a:pt x="23" y="30"/>
                  </a:cubicBezTo>
                  <a:cubicBezTo>
                    <a:pt x="9" y="30"/>
                    <a:pt x="9" y="30"/>
                    <a:pt x="9" y="30"/>
                  </a:cubicBezTo>
                  <a:cubicBezTo>
                    <a:pt x="4" y="30"/>
                    <a:pt x="0" y="27"/>
                    <a:pt x="0" y="22"/>
                  </a:cubicBezTo>
                  <a:close/>
                </a:path>
              </a:pathLst>
            </a:custGeom>
            <a:solidFill>
              <a:srgbClr val="633F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grpSp>
      <p:grpSp>
        <p:nvGrpSpPr>
          <p:cNvPr id="53" name="Group 52">
            <a:extLst>
              <a:ext uri="{FF2B5EF4-FFF2-40B4-BE49-F238E27FC236}">
                <a16:creationId xmlns:a16="http://schemas.microsoft.com/office/drawing/2014/main" id="{D9417BAB-7BA3-4183-BA33-FA7B1A11FA0B}"/>
              </a:ext>
            </a:extLst>
          </p:cNvPr>
          <p:cNvGrpSpPr/>
          <p:nvPr/>
        </p:nvGrpSpPr>
        <p:grpSpPr>
          <a:xfrm rot="10800000">
            <a:off x="8588362" y="6043088"/>
            <a:ext cx="158751" cy="139700"/>
            <a:chOff x="1590968" y="3073004"/>
            <a:chExt cx="119063" cy="104775"/>
          </a:xfrm>
        </p:grpSpPr>
        <p:sp>
          <p:nvSpPr>
            <p:cNvPr id="54" name="Rectangle 8">
              <a:extLst>
                <a:ext uri="{FF2B5EF4-FFF2-40B4-BE49-F238E27FC236}">
                  <a16:creationId xmlns:a16="http://schemas.microsoft.com/office/drawing/2014/main" id="{1824924E-5352-45D1-9616-27AF982D72EA}"/>
                </a:ext>
              </a:extLst>
            </p:cNvPr>
            <p:cNvSpPr>
              <a:spLocks noChangeArrowheads="1"/>
            </p:cNvSpPr>
            <p:nvPr/>
          </p:nvSpPr>
          <p:spPr bwMode="auto">
            <a:xfrm>
              <a:off x="1641768" y="3096817"/>
              <a:ext cx="68263" cy="14288"/>
            </a:xfrm>
            <a:prstGeom prst="rect">
              <a:avLst/>
            </a:prstGeom>
            <a:solidFill>
              <a:srgbClr val="633F1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55" name="Rectangle 9">
              <a:extLst>
                <a:ext uri="{FF2B5EF4-FFF2-40B4-BE49-F238E27FC236}">
                  <a16:creationId xmlns:a16="http://schemas.microsoft.com/office/drawing/2014/main" id="{E9A9257E-6D23-4721-83FF-0C93693DFEE9}"/>
                </a:ext>
              </a:extLst>
            </p:cNvPr>
            <p:cNvSpPr>
              <a:spLocks noChangeArrowheads="1"/>
            </p:cNvSpPr>
            <p:nvPr/>
          </p:nvSpPr>
          <p:spPr bwMode="auto">
            <a:xfrm>
              <a:off x="1641768" y="3139679"/>
              <a:ext cx="68263" cy="12700"/>
            </a:xfrm>
            <a:prstGeom prst="rect">
              <a:avLst/>
            </a:prstGeom>
            <a:solidFill>
              <a:srgbClr val="633F1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sp>
          <p:nvSpPr>
            <p:cNvPr id="56" name="Freeform 10">
              <a:extLst>
                <a:ext uri="{FF2B5EF4-FFF2-40B4-BE49-F238E27FC236}">
                  <a16:creationId xmlns:a16="http://schemas.microsoft.com/office/drawing/2014/main" id="{D4C47B85-76AA-4A4E-8C4B-D255F6FB5082}"/>
                </a:ext>
              </a:extLst>
            </p:cNvPr>
            <p:cNvSpPr>
              <a:spLocks/>
            </p:cNvSpPr>
            <p:nvPr/>
          </p:nvSpPr>
          <p:spPr bwMode="auto">
            <a:xfrm>
              <a:off x="1590968" y="3073004"/>
              <a:ext cx="71438" cy="104775"/>
            </a:xfrm>
            <a:custGeom>
              <a:avLst/>
              <a:gdLst>
                <a:gd name="T0" fmla="*/ 0 w 23"/>
                <a:gd name="T1" fmla="*/ 22 h 30"/>
                <a:gd name="T2" fmla="*/ 0 w 23"/>
                <a:gd name="T3" fmla="*/ 8 h 30"/>
                <a:gd name="T4" fmla="*/ 9 w 23"/>
                <a:gd name="T5" fmla="*/ 0 h 30"/>
                <a:gd name="T6" fmla="*/ 23 w 23"/>
                <a:gd name="T7" fmla="*/ 0 h 30"/>
                <a:gd name="T8" fmla="*/ 23 w 23"/>
                <a:gd name="T9" fmla="*/ 30 h 30"/>
                <a:gd name="T10" fmla="*/ 9 w 23"/>
                <a:gd name="T11" fmla="*/ 30 h 30"/>
                <a:gd name="T12" fmla="*/ 0 w 23"/>
                <a:gd name="T13" fmla="*/ 22 h 30"/>
              </a:gdLst>
              <a:ahLst/>
              <a:cxnLst>
                <a:cxn ang="0">
                  <a:pos x="T0" y="T1"/>
                </a:cxn>
                <a:cxn ang="0">
                  <a:pos x="T2" y="T3"/>
                </a:cxn>
                <a:cxn ang="0">
                  <a:pos x="T4" y="T5"/>
                </a:cxn>
                <a:cxn ang="0">
                  <a:pos x="T6" y="T7"/>
                </a:cxn>
                <a:cxn ang="0">
                  <a:pos x="T8" y="T9"/>
                </a:cxn>
                <a:cxn ang="0">
                  <a:pos x="T10" y="T11"/>
                </a:cxn>
                <a:cxn ang="0">
                  <a:pos x="T12" y="T13"/>
                </a:cxn>
              </a:cxnLst>
              <a:rect l="0" t="0" r="r" b="b"/>
              <a:pathLst>
                <a:path w="23" h="30">
                  <a:moveTo>
                    <a:pt x="0" y="22"/>
                  </a:moveTo>
                  <a:cubicBezTo>
                    <a:pt x="0" y="8"/>
                    <a:pt x="0" y="8"/>
                    <a:pt x="0" y="8"/>
                  </a:cubicBezTo>
                  <a:cubicBezTo>
                    <a:pt x="0" y="4"/>
                    <a:pt x="4" y="0"/>
                    <a:pt x="9" y="0"/>
                  </a:cubicBezTo>
                  <a:cubicBezTo>
                    <a:pt x="23" y="0"/>
                    <a:pt x="23" y="0"/>
                    <a:pt x="23" y="0"/>
                  </a:cubicBezTo>
                  <a:cubicBezTo>
                    <a:pt x="23" y="30"/>
                    <a:pt x="23" y="30"/>
                    <a:pt x="23" y="30"/>
                  </a:cubicBezTo>
                  <a:cubicBezTo>
                    <a:pt x="9" y="30"/>
                    <a:pt x="9" y="30"/>
                    <a:pt x="9" y="30"/>
                  </a:cubicBezTo>
                  <a:cubicBezTo>
                    <a:pt x="4" y="30"/>
                    <a:pt x="0" y="27"/>
                    <a:pt x="0" y="22"/>
                  </a:cubicBezTo>
                  <a:close/>
                </a:path>
              </a:pathLst>
            </a:custGeom>
            <a:solidFill>
              <a:srgbClr val="633F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lt-LT" sz="2400"/>
            </a:p>
          </p:txBody>
        </p:sp>
      </p:grpSp>
      <p:cxnSp>
        <p:nvCxnSpPr>
          <p:cNvPr id="57" name="Straight Connector 56">
            <a:extLst>
              <a:ext uri="{FF2B5EF4-FFF2-40B4-BE49-F238E27FC236}">
                <a16:creationId xmlns:a16="http://schemas.microsoft.com/office/drawing/2014/main" id="{913DCCDD-D92B-4E30-8131-3677CBE5409F}"/>
              </a:ext>
            </a:extLst>
          </p:cNvPr>
          <p:cNvCxnSpPr/>
          <p:nvPr/>
        </p:nvCxnSpPr>
        <p:spPr>
          <a:xfrm>
            <a:off x="8995434" y="5725588"/>
            <a:ext cx="323461" cy="0"/>
          </a:xfrm>
          <a:prstGeom prst="line">
            <a:avLst/>
          </a:prstGeom>
          <a:ln>
            <a:solidFill>
              <a:srgbClr val="633F17"/>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37B22CEF-65A0-4A1A-BECC-CA5EA0CBF03B}"/>
              </a:ext>
            </a:extLst>
          </p:cNvPr>
          <p:cNvCxnSpPr/>
          <p:nvPr/>
        </p:nvCxnSpPr>
        <p:spPr>
          <a:xfrm>
            <a:off x="8995434" y="6314763"/>
            <a:ext cx="720396" cy="0"/>
          </a:xfrm>
          <a:prstGeom prst="line">
            <a:avLst/>
          </a:prstGeom>
          <a:ln>
            <a:solidFill>
              <a:srgbClr val="633F17"/>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E15FEEEF-77A1-414B-96F7-7AE6AC59CE0B}"/>
              </a:ext>
            </a:extLst>
          </p:cNvPr>
          <p:cNvCxnSpPr/>
          <p:nvPr/>
        </p:nvCxnSpPr>
        <p:spPr>
          <a:xfrm>
            <a:off x="8785518" y="6122740"/>
            <a:ext cx="209916" cy="0"/>
          </a:xfrm>
          <a:prstGeom prst="line">
            <a:avLst/>
          </a:prstGeom>
          <a:ln>
            <a:solidFill>
              <a:srgbClr val="633F17"/>
            </a:solidFill>
          </a:ln>
        </p:spPr>
        <p:style>
          <a:lnRef idx="1">
            <a:schemeClr val="accent1"/>
          </a:lnRef>
          <a:fillRef idx="0">
            <a:schemeClr val="accent1"/>
          </a:fillRef>
          <a:effectRef idx="0">
            <a:schemeClr val="accent1"/>
          </a:effectRef>
          <a:fontRef idx="minor">
            <a:schemeClr val="tx1"/>
          </a:fontRef>
        </p:style>
      </p:cxnSp>
      <p:sp>
        <p:nvSpPr>
          <p:cNvPr id="61" name="Oval 60">
            <a:extLst>
              <a:ext uri="{FF2B5EF4-FFF2-40B4-BE49-F238E27FC236}">
                <a16:creationId xmlns:a16="http://schemas.microsoft.com/office/drawing/2014/main" id="{1E7C4ECA-0037-4B42-BFB1-E610E960BD7B}"/>
              </a:ext>
            </a:extLst>
          </p:cNvPr>
          <p:cNvSpPr/>
          <p:nvPr/>
        </p:nvSpPr>
        <p:spPr>
          <a:xfrm>
            <a:off x="10651936" y="2346278"/>
            <a:ext cx="178164" cy="178164"/>
          </a:xfrm>
          <a:prstGeom prst="ellipse">
            <a:avLst/>
          </a:prstGeom>
          <a:solidFill>
            <a:schemeClr val="bg1"/>
          </a:solidFill>
          <a:ln>
            <a:solidFill>
              <a:srgbClr val="7777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a:p>
        </p:txBody>
      </p:sp>
      <p:cxnSp>
        <p:nvCxnSpPr>
          <p:cNvPr id="62" name="Straight Connector 61">
            <a:extLst>
              <a:ext uri="{FF2B5EF4-FFF2-40B4-BE49-F238E27FC236}">
                <a16:creationId xmlns:a16="http://schemas.microsoft.com/office/drawing/2014/main" id="{DEA3DFB6-DBBC-479F-917A-7C2E9000B9EE}"/>
              </a:ext>
            </a:extLst>
          </p:cNvPr>
          <p:cNvCxnSpPr/>
          <p:nvPr/>
        </p:nvCxnSpPr>
        <p:spPr>
          <a:xfrm>
            <a:off x="1843475" y="1995264"/>
            <a:ext cx="0" cy="406093"/>
          </a:xfrm>
          <a:prstGeom prst="line">
            <a:avLst/>
          </a:prstGeom>
          <a:ln w="12700" cap="rnd">
            <a:solidFill>
              <a:srgbClr val="777777"/>
            </a:solidFill>
            <a:prstDash val="sysDot"/>
            <a:round/>
          </a:ln>
        </p:spPr>
        <p:style>
          <a:lnRef idx="1">
            <a:schemeClr val="accent1"/>
          </a:lnRef>
          <a:fillRef idx="0">
            <a:schemeClr val="accent1"/>
          </a:fillRef>
          <a:effectRef idx="0">
            <a:schemeClr val="accent1"/>
          </a:effectRef>
          <a:fontRef idx="minor">
            <a:schemeClr val="tx1"/>
          </a:fontRef>
        </p:style>
      </p:cxnSp>
      <p:sp>
        <p:nvSpPr>
          <p:cNvPr id="63" name="Rectangle 62">
            <a:extLst>
              <a:ext uri="{FF2B5EF4-FFF2-40B4-BE49-F238E27FC236}">
                <a16:creationId xmlns:a16="http://schemas.microsoft.com/office/drawing/2014/main" id="{319A765C-0798-4684-9DE7-D921867497B2}"/>
              </a:ext>
            </a:extLst>
          </p:cNvPr>
          <p:cNvSpPr/>
          <p:nvPr/>
        </p:nvSpPr>
        <p:spPr>
          <a:xfrm>
            <a:off x="10013501" y="1780771"/>
            <a:ext cx="1277557" cy="379656"/>
          </a:xfrm>
          <a:prstGeom prst="rect">
            <a:avLst/>
          </a:prstGeom>
          <a:noFill/>
        </p:spPr>
        <p:txBody>
          <a:bodyPr wrap="square">
            <a:spAutoFit/>
          </a:bodyPr>
          <a:lstStyle/>
          <a:p>
            <a:pPr algn="ctr"/>
            <a:r>
              <a:rPr lang="lt-LT" sz="1867" b="1" dirty="0"/>
              <a:t>4 NAUDA</a:t>
            </a:r>
            <a:endParaRPr lang="en-US" sz="1867" b="1" dirty="0"/>
          </a:p>
        </p:txBody>
      </p:sp>
      <p:sp>
        <p:nvSpPr>
          <p:cNvPr id="64" name="Rounded Rectangle 18">
            <a:extLst>
              <a:ext uri="{FF2B5EF4-FFF2-40B4-BE49-F238E27FC236}">
                <a16:creationId xmlns:a16="http://schemas.microsoft.com/office/drawing/2014/main" id="{19DA5630-0D0E-420F-875E-9644F6CBB2DB}"/>
              </a:ext>
            </a:extLst>
          </p:cNvPr>
          <p:cNvSpPr/>
          <p:nvPr/>
        </p:nvSpPr>
        <p:spPr>
          <a:xfrm>
            <a:off x="9464944" y="2540785"/>
            <a:ext cx="2552149" cy="2790417"/>
          </a:xfrm>
          <a:prstGeom prst="roundRect">
            <a:avLst/>
          </a:prstGeom>
          <a:solidFill>
            <a:srgbClr val="08B297">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2400"/>
          </a:p>
        </p:txBody>
      </p:sp>
      <p:grpSp>
        <p:nvGrpSpPr>
          <p:cNvPr id="66" name="Group 65">
            <a:extLst>
              <a:ext uri="{FF2B5EF4-FFF2-40B4-BE49-F238E27FC236}">
                <a16:creationId xmlns:a16="http://schemas.microsoft.com/office/drawing/2014/main" id="{9412098D-E722-4AF5-8771-2ACF760BB8DF}"/>
              </a:ext>
            </a:extLst>
          </p:cNvPr>
          <p:cNvGrpSpPr/>
          <p:nvPr/>
        </p:nvGrpSpPr>
        <p:grpSpPr>
          <a:xfrm>
            <a:off x="6967013" y="5343850"/>
            <a:ext cx="1029306" cy="1171255"/>
            <a:chOff x="2119313" y="909638"/>
            <a:chExt cx="625474" cy="862013"/>
          </a:xfrm>
        </p:grpSpPr>
        <p:sp>
          <p:nvSpPr>
            <p:cNvPr id="67" name="Freeform 5">
              <a:extLst>
                <a:ext uri="{FF2B5EF4-FFF2-40B4-BE49-F238E27FC236}">
                  <a16:creationId xmlns:a16="http://schemas.microsoft.com/office/drawing/2014/main" id="{92CF6324-56E1-43D9-8BF8-0E37544D7565}"/>
                </a:ext>
              </a:extLst>
            </p:cNvPr>
            <p:cNvSpPr>
              <a:spLocks/>
            </p:cNvSpPr>
            <p:nvPr/>
          </p:nvSpPr>
          <p:spPr bwMode="auto">
            <a:xfrm>
              <a:off x="2119313" y="909638"/>
              <a:ext cx="625474" cy="862013"/>
            </a:xfrm>
            <a:custGeom>
              <a:avLst/>
              <a:gdLst>
                <a:gd name="T0" fmla="*/ 129 w 385"/>
                <a:gd name="T1" fmla="*/ 0 h 532"/>
                <a:gd name="T2" fmla="*/ 331 w 385"/>
                <a:gd name="T3" fmla="*/ 375 h 532"/>
                <a:gd name="T4" fmla="*/ 45 w 385"/>
                <a:gd name="T5" fmla="*/ 409 h 532"/>
                <a:gd name="T6" fmla="*/ 95 w 385"/>
                <a:gd name="T7" fmla="*/ 197 h 532"/>
                <a:gd name="T8" fmla="*/ 129 w 385"/>
                <a:gd name="T9" fmla="*/ 0 h 532"/>
              </a:gdLst>
              <a:ahLst/>
              <a:cxnLst>
                <a:cxn ang="0">
                  <a:pos x="T0" y="T1"/>
                </a:cxn>
                <a:cxn ang="0">
                  <a:pos x="T2" y="T3"/>
                </a:cxn>
                <a:cxn ang="0">
                  <a:pos x="T4" y="T5"/>
                </a:cxn>
                <a:cxn ang="0">
                  <a:pos x="T6" y="T7"/>
                </a:cxn>
                <a:cxn ang="0">
                  <a:pos x="T8" y="T9"/>
                </a:cxn>
              </a:cxnLst>
              <a:rect l="0" t="0" r="r" b="b"/>
              <a:pathLst>
                <a:path w="385" h="532">
                  <a:moveTo>
                    <a:pt x="129" y="0"/>
                  </a:moveTo>
                  <a:cubicBezTo>
                    <a:pt x="129" y="0"/>
                    <a:pt x="385" y="218"/>
                    <a:pt x="331" y="375"/>
                  </a:cubicBezTo>
                  <a:cubicBezTo>
                    <a:pt x="278" y="532"/>
                    <a:pt x="90" y="508"/>
                    <a:pt x="45" y="409"/>
                  </a:cubicBezTo>
                  <a:cubicBezTo>
                    <a:pt x="0" y="310"/>
                    <a:pt x="57" y="246"/>
                    <a:pt x="95" y="197"/>
                  </a:cubicBezTo>
                  <a:cubicBezTo>
                    <a:pt x="159" y="116"/>
                    <a:pt x="129" y="0"/>
                    <a:pt x="129" y="0"/>
                  </a:cubicBezTo>
                  <a:close/>
                </a:path>
              </a:pathLst>
            </a:custGeom>
            <a:solidFill>
              <a:srgbClr val="42BDA4"/>
            </a:solidFill>
            <a:ln>
              <a:noFill/>
            </a:ln>
          </p:spPr>
          <p:txBody>
            <a:bodyPr vert="horz" wrap="square" lIns="91440" tIns="45720" rIns="91440" bIns="45720" numCol="1" anchor="t" anchorCtr="0" compatLnSpc="1">
              <a:prstTxWarp prst="textNoShape">
                <a:avLst/>
              </a:prstTxWarp>
            </a:bodyPr>
            <a:lstStyle/>
            <a:p>
              <a:endParaRPr lang="lt-LT"/>
            </a:p>
          </p:txBody>
        </p:sp>
        <p:sp>
          <p:nvSpPr>
            <p:cNvPr id="68" name="Freeform 6">
              <a:extLst>
                <a:ext uri="{FF2B5EF4-FFF2-40B4-BE49-F238E27FC236}">
                  <a16:creationId xmlns:a16="http://schemas.microsoft.com/office/drawing/2014/main" id="{574B5540-C281-43BD-9937-414612FBC104}"/>
                </a:ext>
              </a:extLst>
            </p:cNvPr>
            <p:cNvSpPr>
              <a:spLocks noEditPoints="1"/>
            </p:cNvSpPr>
            <p:nvPr/>
          </p:nvSpPr>
          <p:spPr bwMode="auto">
            <a:xfrm>
              <a:off x="2317750" y="1333500"/>
              <a:ext cx="217487" cy="220663"/>
            </a:xfrm>
            <a:custGeom>
              <a:avLst/>
              <a:gdLst>
                <a:gd name="T0" fmla="*/ 23 w 134"/>
                <a:gd name="T1" fmla="*/ 0 h 136"/>
                <a:gd name="T2" fmla="*/ 23 w 134"/>
                <a:gd name="T3" fmla="*/ 41 h 136"/>
                <a:gd name="T4" fmla="*/ 63 w 134"/>
                <a:gd name="T5" fmla="*/ 41 h 136"/>
                <a:gd name="T6" fmla="*/ 63 w 134"/>
                <a:gd name="T7" fmla="*/ 0 h 136"/>
                <a:gd name="T8" fmla="*/ 86 w 134"/>
                <a:gd name="T9" fmla="*/ 0 h 136"/>
                <a:gd name="T10" fmla="*/ 86 w 134"/>
                <a:gd name="T11" fmla="*/ 105 h 136"/>
                <a:gd name="T12" fmla="*/ 63 w 134"/>
                <a:gd name="T13" fmla="*/ 105 h 136"/>
                <a:gd name="T14" fmla="*/ 63 w 134"/>
                <a:gd name="T15" fmla="*/ 61 h 136"/>
                <a:gd name="T16" fmla="*/ 23 w 134"/>
                <a:gd name="T17" fmla="*/ 61 h 136"/>
                <a:gd name="T18" fmla="*/ 23 w 134"/>
                <a:gd name="T19" fmla="*/ 105 h 136"/>
                <a:gd name="T20" fmla="*/ 0 w 134"/>
                <a:gd name="T21" fmla="*/ 105 h 136"/>
                <a:gd name="T22" fmla="*/ 0 w 134"/>
                <a:gd name="T23" fmla="*/ 0 h 136"/>
                <a:gd name="T24" fmla="*/ 23 w 134"/>
                <a:gd name="T25" fmla="*/ 0 h 136"/>
                <a:gd name="T26" fmla="*/ 99 w 134"/>
                <a:gd name="T27" fmla="*/ 136 h 136"/>
                <a:gd name="T28" fmla="*/ 99 w 134"/>
                <a:gd name="T29" fmla="*/ 129 h 136"/>
                <a:gd name="T30" fmla="*/ 106 w 134"/>
                <a:gd name="T31" fmla="*/ 124 h 136"/>
                <a:gd name="T32" fmla="*/ 122 w 134"/>
                <a:gd name="T33" fmla="*/ 103 h 136"/>
                <a:gd name="T34" fmla="*/ 114 w 134"/>
                <a:gd name="T35" fmla="*/ 95 h 136"/>
                <a:gd name="T36" fmla="*/ 103 w 134"/>
                <a:gd name="T37" fmla="*/ 99 h 136"/>
                <a:gd name="T38" fmla="*/ 100 w 134"/>
                <a:gd name="T39" fmla="*/ 91 h 136"/>
                <a:gd name="T40" fmla="*/ 116 w 134"/>
                <a:gd name="T41" fmla="*/ 86 h 136"/>
                <a:gd name="T42" fmla="*/ 133 w 134"/>
                <a:gd name="T43" fmla="*/ 102 h 136"/>
                <a:gd name="T44" fmla="*/ 120 w 134"/>
                <a:gd name="T45" fmla="*/ 123 h 136"/>
                <a:gd name="T46" fmla="*/ 116 w 134"/>
                <a:gd name="T47" fmla="*/ 127 h 136"/>
                <a:gd name="T48" fmla="*/ 116 w 134"/>
                <a:gd name="T49" fmla="*/ 127 h 136"/>
                <a:gd name="T50" fmla="*/ 134 w 134"/>
                <a:gd name="T51" fmla="*/ 127 h 136"/>
                <a:gd name="T52" fmla="*/ 134 w 134"/>
                <a:gd name="T53" fmla="*/ 136 h 136"/>
                <a:gd name="T54" fmla="*/ 99 w 134"/>
                <a:gd name="T55" fmla="*/ 136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34" h="136">
                  <a:moveTo>
                    <a:pt x="23" y="0"/>
                  </a:moveTo>
                  <a:cubicBezTo>
                    <a:pt x="23" y="41"/>
                    <a:pt x="23" y="41"/>
                    <a:pt x="23" y="41"/>
                  </a:cubicBezTo>
                  <a:cubicBezTo>
                    <a:pt x="63" y="41"/>
                    <a:pt x="63" y="41"/>
                    <a:pt x="63" y="41"/>
                  </a:cubicBezTo>
                  <a:cubicBezTo>
                    <a:pt x="63" y="0"/>
                    <a:pt x="63" y="0"/>
                    <a:pt x="63" y="0"/>
                  </a:cubicBezTo>
                  <a:cubicBezTo>
                    <a:pt x="86" y="0"/>
                    <a:pt x="86" y="0"/>
                    <a:pt x="86" y="0"/>
                  </a:cubicBezTo>
                  <a:cubicBezTo>
                    <a:pt x="86" y="105"/>
                    <a:pt x="86" y="105"/>
                    <a:pt x="86" y="105"/>
                  </a:cubicBezTo>
                  <a:cubicBezTo>
                    <a:pt x="63" y="105"/>
                    <a:pt x="63" y="105"/>
                    <a:pt x="63" y="105"/>
                  </a:cubicBezTo>
                  <a:cubicBezTo>
                    <a:pt x="63" y="61"/>
                    <a:pt x="63" y="61"/>
                    <a:pt x="63" y="61"/>
                  </a:cubicBezTo>
                  <a:cubicBezTo>
                    <a:pt x="23" y="61"/>
                    <a:pt x="23" y="61"/>
                    <a:pt x="23" y="61"/>
                  </a:cubicBezTo>
                  <a:cubicBezTo>
                    <a:pt x="23" y="105"/>
                    <a:pt x="23" y="105"/>
                    <a:pt x="23" y="105"/>
                  </a:cubicBezTo>
                  <a:cubicBezTo>
                    <a:pt x="0" y="105"/>
                    <a:pt x="0" y="105"/>
                    <a:pt x="0" y="105"/>
                  </a:cubicBezTo>
                  <a:cubicBezTo>
                    <a:pt x="0" y="0"/>
                    <a:pt x="0" y="0"/>
                    <a:pt x="0" y="0"/>
                  </a:cubicBezTo>
                  <a:lnTo>
                    <a:pt x="23" y="0"/>
                  </a:lnTo>
                  <a:close/>
                  <a:moveTo>
                    <a:pt x="99" y="136"/>
                  </a:moveTo>
                  <a:cubicBezTo>
                    <a:pt x="99" y="129"/>
                    <a:pt x="99" y="129"/>
                    <a:pt x="99" y="129"/>
                  </a:cubicBezTo>
                  <a:cubicBezTo>
                    <a:pt x="106" y="124"/>
                    <a:pt x="106" y="124"/>
                    <a:pt x="106" y="124"/>
                  </a:cubicBezTo>
                  <a:cubicBezTo>
                    <a:pt x="116" y="114"/>
                    <a:pt x="122" y="108"/>
                    <a:pt x="122" y="103"/>
                  </a:cubicBezTo>
                  <a:cubicBezTo>
                    <a:pt x="122" y="99"/>
                    <a:pt x="119" y="95"/>
                    <a:pt x="114" y="95"/>
                  </a:cubicBezTo>
                  <a:cubicBezTo>
                    <a:pt x="109" y="95"/>
                    <a:pt x="106" y="97"/>
                    <a:pt x="103" y="99"/>
                  </a:cubicBezTo>
                  <a:cubicBezTo>
                    <a:pt x="100" y="91"/>
                    <a:pt x="100" y="91"/>
                    <a:pt x="100" y="91"/>
                  </a:cubicBezTo>
                  <a:cubicBezTo>
                    <a:pt x="104" y="88"/>
                    <a:pt x="109" y="86"/>
                    <a:pt x="116" y="86"/>
                  </a:cubicBezTo>
                  <a:cubicBezTo>
                    <a:pt x="127" y="86"/>
                    <a:pt x="133" y="93"/>
                    <a:pt x="133" y="102"/>
                  </a:cubicBezTo>
                  <a:cubicBezTo>
                    <a:pt x="133" y="110"/>
                    <a:pt x="127" y="116"/>
                    <a:pt x="120" y="123"/>
                  </a:cubicBezTo>
                  <a:cubicBezTo>
                    <a:pt x="116" y="127"/>
                    <a:pt x="116" y="127"/>
                    <a:pt x="116" y="127"/>
                  </a:cubicBezTo>
                  <a:cubicBezTo>
                    <a:pt x="116" y="127"/>
                    <a:pt x="116" y="127"/>
                    <a:pt x="116" y="127"/>
                  </a:cubicBezTo>
                  <a:cubicBezTo>
                    <a:pt x="134" y="127"/>
                    <a:pt x="134" y="127"/>
                    <a:pt x="134" y="127"/>
                  </a:cubicBezTo>
                  <a:cubicBezTo>
                    <a:pt x="134" y="136"/>
                    <a:pt x="134" y="136"/>
                    <a:pt x="134" y="136"/>
                  </a:cubicBezTo>
                  <a:lnTo>
                    <a:pt x="99" y="136"/>
                  </a:lnTo>
                  <a:close/>
                </a:path>
              </a:pathLst>
            </a:custGeom>
            <a:solidFill>
              <a:srgbClr val="BCD631"/>
            </a:solidFill>
            <a:ln>
              <a:noFill/>
            </a:ln>
          </p:spPr>
          <p:txBody>
            <a:bodyPr vert="horz" wrap="square" lIns="91440" tIns="45720" rIns="91440" bIns="45720" numCol="1" anchor="t" anchorCtr="0" compatLnSpc="1">
              <a:prstTxWarp prst="textNoShape">
                <a:avLst/>
              </a:prstTxWarp>
            </a:bodyPr>
            <a:lstStyle/>
            <a:p>
              <a:endParaRPr lang="lt-LT"/>
            </a:p>
          </p:txBody>
        </p:sp>
      </p:grpSp>
      <p:sp>
        <p:nvSpPr>
          <p:cNvPr id="69" name="Rectangle 68">
            <a:extLst>
              <a:ext uri="{FF2B5EF4-FFF2-40B4-BE49-F238E27FC236}">
                <a16:creationId xmlns:a16="http://schemas.microsoft.com/office/drawing/2014/main" id="{BA6B159B-0ABE-4F7D-A6D8-415E68079963}"/>
              </a:ext>
            </a:extLst>
          </p:cNvPr>
          <p:cNvSpPr/>
          <p:nvPr/>
        </p:nvSpPr>
        <p:spPr>
          <a:xfrm>
            <a:off x="9665881" y="2628772"/>
            <a:ext cx="2210360" cy="2643850"/>
          </a:xfrm>
          <a:prstGeom prst="rect">
            <a:avLst/>
          </a:prstGeom>
        </p:spPr>
        <p:txBody>
          <a:bodyPr wrap="square">
            <a:noAutofit/>
          </a:bodyPr>
          <a:lstStyle/>
          <a:p>
            <a:pPr marL="0" lvl="1" defTabSz="888978">
              <a:lnSpc>
                <a:spcPct val="90000"/>
              </a:lnSpc>
              <a:spcBef>
                <a:spcPct val="0"/>
              </a:spcBef>
              <a:spcAft>
                <a:spcPct val="15000"/>
              </a:spcAft>
            </a:pPr>
            <a:r>
              <a:rPr lang="lt-LT" sz="1400" dirty="0"/>
              <a:t>- BVP 120 mln. Eur/m; </a:t>
            </a:r>
          </a:p>
          <a:p>
            <a:pPr marL="0" lvl="1" defTabSz="888978">
              <a:lnSpc>
                <a:spcPct val="90000"/>
              </a:lnSpc>
              <a:spcBef>
                <a:spcPct val="0"/>
              </a:spcBef>
              <a:spcAft>
                <a:spcPct val="15000"/>
              </a:spcAft>
            </a:pPr>
            <a:r>
              <a:rPr lang="lt-LT" sz="1400" dirty="0"/>
              <a:t>- Sukuriama 3740 darbo vietų;</a:t>
            </a:r>
          </a:p>
          <a:p>
            <a:pPr marL="285750" lvl="1" indent="-285750" defTabSz="888978">
              <a:lnSpc>
                <a:spcPct val="90000"/>
              </a:lnSpc>
              <a:spcBef>
                <a:spcPct val="0"/>
              </a:spcBef>
              <a:spcAft>
                <a:spcPct val="15000"/>
              </a:spcAft>
              <a:buFontTx/>
              <a:buChar char="-"/>
            </a:pPr>
            <a:r>
              <a:rPr lang="lt-LT" sz="1400" dirty="0"/>
              <a:t>Sutaupoma apie 330 </a:t>
            </a:r>
            <a:r>
              <a:rPr lang="lt-LT" sz="1400" dirty="0" err="1"/>
              <a:t>kt</a:t>
            </a:r>
            <a:r>
              <a:rPr lang="lt-LT" sz="1400" dirty="0"/>
              <a:t> CO2</a:t>
            </a:r>
          </a:p>
          <a:p>
            <a:pPr marL="285750" lvl="1" indent="-285750" defTabSz="888978">
              <a:lnSpc>
                <a:spcPct val="90000"/>
              </a:lnSpc>
              <a:spcBef>
                <a:spcPct val="0"/>
              </a:spcBef>
              <a:spcAft>
                <a:spcPct val="15000"/>
              </a:spcAft>
              <a:buFontTx/>
              <a:buChar char="-"/>
            </a:pPr>
            <a:r>
              <a:rPr lang="lt-LT" sz="1400" dirty="0"/>
              <a:t>TUI investicijos, </a:t>
            </a:r>
            <a:r>
              <a:rPr lang="lt-LT" sz="1400" dirty="0" err="1"/>
              <a:t>startuolių</a:t>
            </a:r>
            <a:r>
              <a:rPr lang="lt-LT" sz="1400" dirty="0"/>
              <a:t> atsiradimas</a:t>
            </a:r>
          </a:p>
          <a:p>
            <a:pPr marL="285750" lvl="1" indent="-285750" defTabSz="888978">
              <a:lnSpc>
                <a:spcPct val="90000"/>
              </a:lnSpc>
              <a:spcBef>
                <a:spcPct val="0"/>
              </a:spcBef>
              <a:spcAft>
                <a:spcPct val="15000"/>
              </a:spcAft>
              <a:buFontTx/>
              <a:buChar char="-"/>
            </a:pPr>
            <a:r>
              <a:rPr lang="lt-LT" sz="1400" dirty="0"/>
              <a:t>Nuo 2030 m. eksponentinis H2 augimas (per ateinančius 5 m. ES investicijos sieks 1,8 </a:t>
            </a:r>
            <a:r>
              <a:rPr lang="lt-LT" sz="1400" dirty="0" err="1"/>
              <a:t>mldr</a:t>
            </a:r>
            <a:r>
              <a:rPr lang="lt-LT" sz="1400" dirty="0"/>
              <a:t>. Eur.)</a:t>
            </a:r>
            <a:endParaRPr lang="en-US" sz="1400" dirty="0"/>
          </a:p>
        </p:txBody>
      </p:sp>
    </p:spTree>
    <p:extLst>
      <p:ext uri="{BB962C8B-B14F-4D97-AF65-F5344CB8AC3E}">
        <p14:creationId xmlns:p14="http://schemas.microsoft.com/office/powerpoint/2010/main" val="21236366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10e7b07-6583-4764-a4d4-08c58f97fe7f" xsi:nil="true"/>
    <lcf76f155ced4ddcb4097134ff3c332f xmlns="2723e292-63f1-44a0-aa91-5e77371ad66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kumentas" ma:contentTypeID="0x010100CF39593B1231A54BAD5EACC64C984BAA" ma:contentTypeVersion="15" ma:contentTypeDescription="Kurkite naują dokumentą." ma:contentTypeScope="" ma:versionID="4ff56f46896c2dfb6600023fbd22a017">
  <xsd:schema xmlns:xsd="http://www.w3.org/2001/XMLSchema" xmlns:xs="http://www.w3.org/2001/XMLSchema" xmlns:p="http://schemas.microsoft.com/office/2006/metadata/properties" xmlns:ns2="2723e292-63f1-44a0-aa91-5e77371ad662" xmlns:ns3="c10e7b07-6583-4764-a4d4-08c58f97fe7f" targetNamespace="http://schemas.microsoft.com/office/2006/metadata/properties" ma:root="true" ma:fieldsID="35a02b7e1872b5fc88549f4e71ad9592" ns2:_="" ns3:_="">
    <xsd:import namespace="2723e292-63f1-44a0-aa91-5e77371ad662"/>
    <xsd:import namespace="c10e7b07-6583-4764-a4d4-08c58f97fe7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23e292-63f1-44a0-aa91-5e77371ad66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Vaizdų žymės" ma:readOnly="false" ma:fieldId="{5cf76f15-5ced-4ddc-b409-7134ff3c332f}" ma:taxonomyMulti="true" ma:sspId="08049582-af26-4f7a-a98f-3d23221832a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c10e7b07-6583-4764-a4d4-08c58f97fe7f" elementFormDefault="qualified">
    <xsd:import namespace="http://schemas.microsoft.com/office/2006/documentManagement/types"/>
    <xsd:import namespace="http://schemas.microsoft.com/office/infopath/2007/PartnerControls"/>
    <xsd:element name="SharedWithUsers" ma:index="10" nillable="true" ma:displayName="Bendrinama s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Bendrinta su išsamia informacija" ma:internalName="SharedWithDetails" ma:readOnly="true">
      <xsd:simpleType>
        <xsd:restriction base="dms:Note">
          <xsd:maxLength value="255"/>
        </xsd:restriction>
      </xsd:simpleType>
    </xsd:element>
    <xsd:element name="TaxCatchAll" ma:index="21" nillable="true" ma:displayName="Taxonomy Catch All Column" ma:hidden="true" ma:list="{f9f966dd-86af-4243-92de-53fb831f7cf3}" ma:internalName="TaxCatchAll" ma:showField="CatchAllData" ma:web="c10e7b07-6583-4764-a4d4-08c58f97fe7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urinio tipas"/>
        <xsd:element ref="dc:title" minOccurs="0" maxOccurs="1" ma:index="4" ma:displayName="Antraštė"/>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181605-7F5F-4C51-A6A2-3201737BD919}">
  <ds:schemaRefs>
    <ds:schemaRef ds:uri="227c0734-9e0c-44b1-81f6-f892f0701e85"/>
    <ds:schemaRef ds:uri="http://purl.org/dc/dcmitype/"/>
    <ds:schemaRef ds:uri="http://schemas.microsoft.com/office/2006/documentManagement/types"/>
    <ds:schemaRef ds:uri="http://schemas.openxmlformats.org/package/2006/metadata/core-properties"/>
    <ds:schemaRef ds:uri="http://purl.org/dc/elements/1.1/"/>
    <ds:schemaRef ds:uri="http://www.w3.org/XML/1998/namespace"/>
    <ds:schemaRef ds:uri="http://schemas.microsoft.com/office/infopath/2007/PartnerControls"/>
    <ds:schemaRef ds:uri="94c9e57a-49c0-4445-af4a-f85d4bb867ca"/>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DFB92FD3-7391-4032-B805-9AE8D3B1CB40}"/>
</file>

<file path=customXml/itemProps3.xml><?xml version="1.0" encoding="utf-8"?>
<ds:datastoreItem xmlns:ds="http://schemas.openxmlformats.org/officeDocument/2006/customXml" ds:itemID="{AFCA4451-FBBE-4B28-9BA2-1D0F707789D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8023</TotalTime>
  <Words>1998</Words>
  <Application>Microsoft Office PowerPoint</Application>
  <PresentationFormat>Widescreen</PresentationFormat>
  <Paragraphs>237</Paragraphs>
  <Slides>14</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Calibri Light</vt:lpstr>
      <vt:lpstr>Foco</vt:lpstr>
      <vt:lpstr>Foco Light</vt:lpstr>
      <vt:lpstr>Times New Roman</vt:lpstr>
      <vt:lpstr>Office Theme</vt:lpstr>
      <vt:lpstr>  Vandenilio technologijų plėtrą įgalinančios ekosistemos sukūrimas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PROJEKTAS: „ELEKTROMOBILUMO EKOSISTEMOS SUKŪRIMAS“</dc:title>
  <dc:creator>Dovilė Kapačinskaitė</dc:creator>
  <cp:lastModifiedBy>Žilvinas Danys</cp:lastModifiedBy>
  <cp:revision>63</cp:revision>
  <dcterms:created xsi:type="dcterms:W3CDTF">2021-05-05T12:52:29Z</dcterms:created>
  <dcterms:modified xsi:type="dcterms:W3CDTF">2021-12-01T17:25:19Z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0x010100CF39593B1231A54BAD5EACC64C984BAA</vt:lpwstr>
  </property>
</Properties>
</file>