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1"/>
  </p:sldMasterIdLst>
  <p:notesMasterIdLst>
    <p:notesMasterId r:id="rId7"/>
  </p:notesMasterIdLst>
  <p:handoutMasterIdLst>
    <p:handoutMasterId r:id="rId8"/>
  </p:handoutMasterIdLst>
  <p:sldIdLst>
    <p:sldId id="654" r:id="rId2"/>
    <p:sldId id="521" r:id="rId3"/>
    <p:sldId id="655" r:id="rId4"/>
    <p:sldId id="637" r:id="rId5"/>
    <p:sldId id="656" r:id="rId6"/>
  </p:sldIdLst>
  <p:sldSz cx="9144000" cy="5143500" type="screen16x9"/>
  <p:notesSz cx="6797675" cy="9926638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6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mas Lukosevicius" initials="TL" lastIdx="11" clrIdx="0">
    <p:extLst>
      <p:ext uri="{19B8F6BF-5375-455C-9EA6-DF929625EA0E}">
        <p15:presenceInfo xmlns:p15="http://schemas.microsoft.com/office/powerpoint/2012/main" userId="S-1-5-21-1639343680-2082710128-3070128069-1199" providerId="AD"/>
      </p:ext>
    </p:extLst>
  </p:cmAuthor>
  <p:cmAuthor id="2" name="Žilvinas Danys" initials="ŽD" lastIdx="1" clrIdx="1">
    <p:extLst>
      <p:ext uri="{19B8F6BF-5375-455C-9EA6-DF929625EA0E}">
        <p15:presenceInfo xmlns:p15="http://schemas.microsoft.com/office/powerpoint/2012/main" userId="S::z.danys@enmin.lt::6bd0cc69-f662-4212-8ea7-72003559198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D631"/>
    <a:srgbClr val="42BDA4"/>
    <a:srgbClr val="F36B21"/>
    <a:srgbClr val="633F17"/>
    <a:srgbClr val="D1BA93"/>
    <a:srgbClr val="08B297"/>
    <a:srgbClr val="777777"/>
    <a:srgbClr val="333333"/>
    <a:srgbClr val="C0C0C0"/>
    <a:srgbClr val="FFF6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E5731A-D278-4ADF-9E01-2E44CFA2D2C8}" v="116" dt="2021-06-30T10:09:52.2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5" autoAdjust="0"/>
    <p:restoredTop sz="74497" autoAdjust="0"/>
  </p:normalViewPr>
  <p:slideViewPr>
    <p:cSldViewPr snapToGrid="0">
      <p:cViewPr varScale="1">
        <p:scale>
          <a:sx n="80" d="100"/>
          <a:sy n="80" d="100"/>
        </p:scale>
        <p:origin x="1147" y="53"/>
      </p:cViewPr>
      <p:guideLst>
        <p:guide orient="horz" pos="272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419" y="-12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umantas Kerezis" userId="672cadf4-799f-444d-892b-b1703023d15e" providerId="ADAL" clId="{F8DC735C-456F-4234-8161-A63FFCA37BD2}"/>
    <pc:docChg chg="undo redo custSel delSld modSld sldOrd">
      <pc:chgData name="Daumantas Kerezis" userId="672cadf4-799f-444d-892b-b1703023d15e" providerId="ADAL" clId="{F8DC735C-456F-4234-8161-A63FFCA37BD2}" dt="2021-06-22T14:35:45.601" v="82" actId="20577"/>
      <pc:docMkLst>
        <pc:docMk/>
      </pc:docMkLst>
      <pc:sldChg chg="modSp del mod">
        <pc:chgData name="Daumantas Kerezis" userId="672cadf4-799f-444d-892b-b1703023d15e" providerId="ADAL" clId="{F8DC735C-456F-4234-8161-A63FFCA37BD2}" dt="2021-06-22T12:36:11.980" v="27" actId="47"/>
        <pc:sldMkLst>
          <pc:docMk/>
          <pc:sldMk cId="1377506152" sldId="617"/>
        </pc:sldMkLst>
        <pc:spChg chg="mod">
          <ac:chgData name="Daumantas Kerezis" userId="672cadf4-799f-444d-892b-b1703023d15e" providerId="ADAL" clId="{F8DC735C-456F-4234-8161-A63FFCA37BD2}" dt="2021-06-22T12:35:52.073" v="26" actId="20577"/>
          <ac:spMkLst>
            <pc:docMk/>
            <pc:sldMk cId="1377506152" sldId="617"/>
            <ac:spMk id="5" creationId="{E7E1C14F-9FB3-4E3C-AA22-91941E84CB1A}"/>
          </ac:spMkLst>
        </pc:spChg>
      </pc:sldChg>
      <pc:sldChg chg="modSp del mod">
        <pc:chgData name="Daumantas Kerezis" userId="672cadf4-799f-444d-892b-b1703023d15e" providerId="ADAL" clId="{F8DC735C-456F-4234-8161-A63FFCA37BD2}" dt="2021-06-22T12:33:39.762" v="16" actId="47"/>
        <pc:sldMkLst>
          <pc:docMk/>
          <pc:sldMk cId="1346201879" sldId="618"/>
        </pc:sldMkLst>
        <pc:spChg chg="mod">
          <ac:chgData name="Daumantas Kerezis" userId="672cadf4-799f-444d-892b-b1703023d15e" providerId="ADAL" clId="{F8DC735C-456F-4234-8161-A63FFCA37BD2}" dt="2021-06-22T12:32:47.143" v="10" actId="20577"/>
          <ac:spMkLst>
            <pc:docMk/>
            <pc:sldMk cId="1346201879" sldId="618"/>
            <ac:spMk id="4" creationId="{00000000-0000-0000-0000-000000000000}"/>
          </ac:spMkLst>
        </pc:spChg>
        <pc:spChg chg="mod">
          <ac:chgData name="Daumantas Kerezis" userId="672cadf4-799f-444d-892b-b1703023d15e" providerId="ADAL" clId="{F8DC735C-456F-4234-8161-A63FFCA37BD2}" dt="2021-06-22T12:33:16.438" v="15" actId="6549"/>
          <ac:spMkLst>
            <pc:docMk/>
            <pc:sldMk cId="1346201879" sldId="618"/>
            <ac:spMk id="11" creationId="{E7E1C14F-9FB3-4E3C-AA22-91941E84CB1A}"/>
          </ac:spMkLst>
        </pc:spChg>
      </pc:sldChg>
      <pc:sldChg chg="del">
        <pc:chgData name="Daumantas Kerezis" userId="672cadf4-799f-444d-892b-b1703023d15e" providerId="ADAL" clId="{F8DC735C-456F-4234-8161-A63FFCA37BD2}" dt="2021-06-22T12:35:24.251" v="21" actId="47"/>
        <pc:sldMkLst>
          <pc:docMk/>
          <pc:sldMk cId="1956869223" sldId="629"/>
        </pc:sldMkLst>
      </pc:sldChg>
      <pc:sldChg chg="modSp mod ord">
        <pc:chgData name="Daumantas Kerezis" userId="672cadf4-799f-444d-892b-b1703023d15e" providerId="ADAL" clId="{F8DC735C-456F-4234-8161-A63FFCA37BD2}" dt="2021-06-22T12:37:17.596" v="29" actId="108"/>
        <pc:sldMkLst>
          <pc:docMk/>
          <pc:sldMk cId="2461700972" sldId="632"/>
        </pc:sldMkLst>
        <pc:spChg chg="mod">
          <ac:chgData name="Daumantas Kerezis" userId="672cadf4-799f-444d-892b-b1703023d15e" providerId="ADAL" clId="{F8DC735C-456F-4234-8161-A63FFCA37BD2}" dt="2021-06-22T12:37:17.596" v="29" actId="108"/>
          <ac:spMkLst>
            <pc:docMk/>
            <pc:sldMk cId="2461700972" sldId="632"/>
            <ac:spMk id="4" creationId="{00000000-0000-0000-0000-000000000000}"/>
          </ac:spMkLst>
        </pc:spChg>
      </pc:sldChg>
      <pc:sldChg chg="modSp mod">
        <pc:chgData name="Daumantas Kerezis" userId="672cadf4-799f-444d-892b-b1703023d15e" providerId="ADAL" clId="{F8DC735C-456F-4234-8161-A63FFCA37BD2}" dt="2021-06-22T12:37:33.867" v="33" actId="108"/>
        <pc:sldMkLst>
          <pc:docMk/>
          <pc:sldMk cId="3736457253" sldId="633"/>
        </pc:sldMkLst>
        <pc:spChg chg="mod">
          <ac:chgData name="Daumantas Kerezis" userId="672cadf4-799f-444d-892b-b1703023d15e" providerId="ADAL" clId="{F8DC735C-456F-4234-8161-A63FFCA37BD2}" dt="2021-06-22T12:37:33.867" v="33" actId="108"/>
          <ac:spMkLst>
            <pc:docMk/>
            <pc:sldMk cId="3736457253" sldId="633"/>
            <ac:spMk id="4" creationId="{00000000-0000-0000-0000-000000000000}"/>
          </ac:spMkLst>
        </pc:spChg>
      </pc:sldChg>
      <pc:sldChg chg="del">
        <pc:chgData name="Daumantas Kerezis" userId="672cadf4-799f-444d-892b-b1703023d15e" providerId="ADAL" clId="{F8DC735C-456F-4234-8161-A63FFCA37BD2}" dt="2021-06-22T12:34:21.614" v="19" actId="47"/>
        <pc:sldMkLst>
          <pc:docMk/>
          <pc:sldMk cId="4217241193" sldId="636"/>
        </pc:sldMkLst>
      </pc:sldChg>
      <pc:sldChg chg="modSp mod modNotesTx">
        <pc:chgData name="Daumantas Kerezis" userId="672cadf4-799f-444d-892b-b1703023d15e" providerId="ADAL" clId="{F8DC735C-456F-4234-8161-A63FFCA37BD2}" dt="2021-06-22T14:35:45.601" v="82" actId="20577"/>
        <pc:sldMkLst>
          <pc:docMk/>
          <pc:sldMk cId="1761648455" sldId="637"/>
        </pc:sldMkLst>
        <pc:spChg chg="mod">
          <ac:chgData name="Daumantas Kerezis" userId="672cadf4-799f-444d-892b-b1703023d15e" providerId="ADAL" clId="{F8DC735C-456F-4234-8161-A63FFCA37BD2}" dt="2021-06-22T14:35:04.691" v="71" actId="6549"/>
          <ac:spMkLst>
            <pc:docMk/>
            <pc:sldMk cId="1761648455" sldId="637"/>
            <ac:spMk id="3" creationId="{2A030388-F9A5-43C4-A88D-1247E7EDE9E8}"/>
          </ac:spMkLst>
        </pc:spChg>
        <pc:spChg chg="mod">
          <ac:chgData name="Daumantas Kerezis" userId="672cadf4-799f-444d-892b-b1703023d15e" providerId="ADAL" clId="{F8DC735C-456F-4234-8161-A63FFCA37BD2}" dt="2021-06-22T12:37:22.066" v="30" actId="108"/>
          <ac:spMkLst>
            <pc:docMk/>
            <pc:sldMk cId="1761648455" sldId="637"/>
            <ac:spMk id="4" creationId="{00000000-0000-0000-0000-000000000000}"/>
          </ac:spMkLst>
        </pc:spChg>
      </pc:sldChg>
      <pc:sldChg chg="del">
        <pc:chgData name="Daumantas Kerezis" userId="672cadf4-799f-444d-892b-b1703023d15e" providerId="ADAL" clId="{F8DC735C-456F-4234-8161-A63FFCA37BD2}" dt="2021-06-22T12:36:33.016" v="28" actId="47"/>
        <pc:sldMkLst>
          <pc:docMk/>
          <pc:sldMk cId="3229593902" sldId="638"/>
        </pc:sldMkLst>
      </pc:sldChg>
    </pc:docChg>
  </pc:docChgLst>
  <pc:docChgLst>
    <pc:chgData name="Žilvinas Danys" userId="6bd0cc69-f662-4212-8ea7-72003559198d" providerId="ADAL" clId="{7E1138D9-AC2B-44DB-92A6-D2506297417F}"/>
    <pc:docChg chg="custSel modSld sldOrd">
      <pc:chgData name="Žilvinas Danys" userId="6bd0cc69-f662-4212-8ea7-72003559198d" providerId="ADAL" clId="{7E1138D9-AC2B-44DB-92A6-D2506297417F}" dt="2021-06-14T08:54:45.229" v="421" actId="255"/>
      <pc:docMkLst>
        <pc:docMk/>
      </pc:docMkLst>
      <pc:sldChg chg="addSp delSp modSp">
        <pc:chgData name="Žilvinas Danys" userId="6bd0cc69-f662-4212-8ea7-72003559198d" providerId="ADAL" clId="{7E1138D9-AC2B-44DB-92A6-D2506297417F}" dt="2021-06-04T13:14:53.599" v="14" actId="478"/>
        <pc:sldMkLst>
          <pc:docMk/>
          <pc:sldMk cId="2478077508" sldId="521"/>
        </pc:sldMkLst>
        <pc:spChg chg="add del mod">
          <ac:chgData name="Žilvinas Danys" userId="6bd0cc69-f662-4212-8ea7-72003559198d" providerId="ADAL" clId="{7E1138D9-AC2B-44DB-92A6-D2506297417F}" dt="2021-06-04T13:14:53.599" v="14" actId="478"/>
          <ac:spMkLst>
            <pc:docMk/>
            <pc:sldMk cId="2478077508" sldId="521"/>
            <ac:spMk id="2" creationId="{E5A63FAB-95DA-45BA-B97F-187B0DDD24D0}"/>
          </ac:spMkLst>
        </pc:spChg>
        <pc:spChg chg="add del">
          <ac:chgData name="Žilvinas Danys" userId="6bd0cc69-f662-4212-8ea7-72003559198d" providerId="ADAL" clId="{7E1138D9-AC2B-44DB-92A6-D2506297417F}" dt="2021-06-04T13:12:58.497" v="7"/>
          <ac:spMkLst>
            <pc:docMk/>
            <pc:sldMk cId="2478077508" sldId="521"/>
            <ac:spMk id="3" creationId="{614B6CCE-C54B-4B30-9A36-2EB5980F8F1A}"/>
          </ac:spMkLst>
        </pc:spChg>
        <pc:spChg chg="add del">
          <ac:chgData name="Žilvinas Danys" userId="6bd0cc69-f662-4212-8ea7-72003559198d" providerId="ADAL" clId="{7E1138D9-AC2B-44DB-92A6-D2506297417F}" dt="2021-06-04T13:13:20.791" v="10" actId="478"/>
          <ac:spMkLst>
            <pc:docMk/>
            <pc:sldMk cId="2478077508" sldId="521"/>
            <ac:spMk id="5" creationId="{00000000-0000-0000-0000-000000000000}"/>
          </ac:spMkLst>
        </pc:spChg>
        <pc:spChg chg="add del">
          <ac:chgData name="Žilvinas Danys" userId="6bd0cc69-f662-4212-8ea7-72003559198d" providerId="ADAL" clId="{7E1138D9-AC2B-44DB-92A6-D2506297417F}" dt="2021-06-04T13:13:42.748" v="11" actId="478"/>
          <ac:spMkLst>
            <pc:docMk/>
            <pc:sldMk cId="2478077508" sldId="521"/>
            <ac:spMk id="8" creationId="{7E7F4158-83AD-4AA5-9CFA-B8F2625CFAEF}"/>
          </ac:spMkLst>
        </pc:spChg>
        <pc:spChg chg="add del mod">
          <ac:chgData name="Žilvinas Danys" userId="6bd0cc69-f662-4212-8ea7-72003559198d" providerId="ADAL" clId="{7E1138D9-AC2B-44DB-92A6-D2506297417F}" dt="2021-06-04T13:13:20.791" v="10" actId="478"/>
          <ac:spMkLst>
            <pc:docMk/>
            <pc:sldMk cId="2478077508" sldId="521"/>
            <ac:spMk id="9" creationId="{3014C708-A320-41E9-A951-A3EE1C7879B3}"/>
          </ac:spMkLst>
        </pc:spChg>
        <pc:spChg chg="add mod">
          <ac:chgData name="Žilvinas Danys" userId="6bd0cc69-f662-4212-8ea7-72003559198d" providerId="ADAL" clId="{7E1138D9-AC2B-44DB-92A6-D2506297417F}" dt="2021-06-04T13:14:01.939" v="13"/>
          <ac:spMkLst>
            <pc:docMk/>
            <pc:sldMk cId="2478077508" sldId="521"/>
            <ac:spMk id="10" creationId="{5D1E25AE-B871-4FD4-8B08-A581C741E1B0}"/>
          </ac:spMkLst>
        </pc:spChg>
      </pc:sldChg>
      <pc:sldChg chg="addSp delSp modSp mod ord">
        <pc:chgData name="Žilvinas Danys" userId="6bd0cc69-f662-4212-8ea7-72003559198d" providerId="ADAL" clId="{7E1138D9-AC2B-44DB-92A6-D2506297417F}" dt="2021-06-14T08:54:12.107" v="380" actId="255"/>
        <pc:sldMkLst>
          <pc:docMk/>
          <pc:sldMk cId="1377506152" sldId="617"/>
        </pc:sldMkLst>
        <pc:spChg chg="mod">
          <ac:chgData name="Žilvinas Danys" userId="6bd0cc69-f662-4212-8ea7-72003559198d" providerId="ADAL" clId="{7E1138D9-AC2B-44DB-92A6-D2506297417F}" dt="2021-06-14T08:54:01.547" v="379" actId="14100"/>
          <ac:spMkLst>
            <pc:docMk/>
            <pc:sldMk cId="1377506152" sldId="617"/>
            <ac:spMk id="4" creationId="{00000000-0000-0000-0000-000000000000}"/>
          </ac:spMkLst>
        </pc:spChg>
        <pc:spChg chg="add mod">
          <ac:chgData name="Žilvinas Danys" userId="6bd0cc69-f662-4212-8ea7-72003559198d" providerId="ADAL" clId="{7E1138D9-AC2B-44DB-92A6-D2506297417F}" dt="2021-06-14T08:54:12.107" v="380" actId="255"/>
          <ac:spMkLst>
            <pc:docMk/>
            <pc:sldMk cId="1377506152" sldId="617"/>
            <ac:spMk id="5" creationId="{E7E1C14F-9FB3-4E3C-AA22-91941E84CB1A}"/>
          </ac:spMkLst>
        </pc:spChg>
        <pc:picChg chg="del">
          <ac:chgData name="Žilvinas Danys" userId="6bd0cc69-f662-4212-8ea7-72003559198d" providerId="ADAL" clId="{7E1138D9-AC2B-44DB-92A6-D2506297417F}" dt="2021-06-11T12:08:57.817" v="67" actId="478"/>
          <ac:picMkLst>
            <pc:docMk/>
            <pc:sldMk cId="1377506152" sldId="617"/>
            <ac:picMk id="7" creationId="{E1705ED5-091A-4D6F-92C2-DDBB9B32CA14}"/>
          </ac:picMkLst>
        </pc:picChg>
      </pc:sldChg>
      <pc:sldChg chg="addSp delSp modSp mod">
        <pc:chgData name="Žilvinas Danys" userId="6bd0cc69-f662-4212-8ea7-72003559198d" providerId="ADAL" clId="{7E1138D9-AC2B-44DB-92A6-D2506297417F}" dt="2021-06-14T08:50:50.847" v="159" actId="1076"/>
        <pc:sldMkLst>
          <pc:docMk/>
          <pc:sldMk cId="1346201879" sldId="618"/>
        </pc:sldMkLst>
        <pc:spChg chg="add del mod">
          <ac:chgData name="Žilvinas Danys" userId="6bd0cc69-f662-4212-8ea7-72003559198d" providerId="ADAL" clId="{7E1138D9-AC2B-44DB-92A6-D2506297417F}" dt="2021-06-04T13:20:56.117" v="22" actId="478"/>
          <ac:spMkLst>
            <pc:docMk/>
            <pc:sldMk cId="1346201879" sldId="618"/>
            <ac:spMk id="2" creationId="{8A619F0F-1ED5-4BED-8B47-04961A92BE3B}"/>
          </ac:spMkLst>
        </pc:spChg>
        <pc:spChg chg="add del">
          <ac:chgData name="Žilvinas Danys" userId="6bd0cc69-f662-4212-8ea7-72003559198d" providerId="ADAL" clId="{7E1138D9-AC2B-44DB-92A6-D2506297417F}" dt="2021-06-05T06:30:08.933" v="24"/>
          <ac:spMkLst>
            <pc:docMk/>
            <pc:sldMk cId="1346201879" sldId="618"/>
            <ac:spMk id="3" creationId="{E4A84A19-3DB3-45D8-A639-96AF7E511A9A}"/>
          </ac:spMkLst>
        </pc:spChg>
        <pc:spChg chg="add del mod">
          <ac:chgData name="Žilvinas Danys" userId="6bd0cc69-f662-4212-8ea7-72003559198d" providerId="ADAL" clId="{7E1138D9-AC2B-44DB-92A6-D2506297417F}" dt="2021-06-14T08:50:50.847" v="159" actId="1076"/>
          <ac:spMkLst>
            <pc:docMk/>
            <pc:sldMk cId="1346201879" sldId="618"/>
            <ac:spMk id="4" creationId="{00000000-0000-0000-0000-000000000000}"/>
          </ac:spMkLst>
        </pc:spChg>
        <pc:spChg chg="add del mod">
          <ac:chgData name="Žilvinas Danys" userId="6bd0cc69-f662-4212-8ea7-72003559198d" providerId="ADAL" clId="{7E1138D9-AC2B-44DB-92A6-D2506297417F}" dt="2021-06-05T06:30:37.247" v="27" actId="478"/>
          <ac:spMkLst>
            <pc:docMk/>
            <pc:sldMk cId="1346201879" sldId="618"/>
            <ac:spMk id="5" creationId="{F65F7C88-59A6-414E-8544-6B8A9C71E219}"/>
          </ac:spMkLst>
        </pc:spChg>
        <pc:spChg chg="add del mod">
          <ac:chgData name="Žilvinas Danys" userId="6bd0cc69-f662-4212-8ea7-72003559198d" providerId="ADAL" clId="{7E1138D9-AC2B-44DB-92A6-D2506297417F}" dt="2021-06-05T06:39:42.705" v="44" actId="478"/>
          <ac:spMkLst>
            <pc:docMk/>
            <pc:sldMk cId="1346201879" sldId="618"/>
            <ac:spMk id="6" creationId="{4380EA95-4BCF-420B-B11A-C82F0F669A66}"/>
          </ac:spMkLst>
        </pc:spChg>
        <pc:spChg chg="add del mod">
          <ac:chgData name="Žilvinas Danys" userId="6bd0cc69-f662-4212-8ea7-72003559198d" providerId="ADAL" clId="{7E1138D9-AC2B-44DB-92A6-D2506297417F}" dt="2021-06-05T06:33:10.779" v="34"/>
          <ac:spMkLst>
            <pc:docMk/>
            <pc:sldMk cId="1346201879" sldId="618"/>
            <ac:spMk id="7" creationId="{3F8659DC-2F4F-48B3-BAFE-E6457EB1C3B9}"/>
          </ac:spMkLst>
        </pc:spChg>
        <pc:spChg chg="add del mod">
          <ac:chgData name="Žilvinas Danys" userId="6bd0cc69-f662-4212-8ea7-72003559198d" providerId="ADAL" clId="{7E1138D9-AC2B-44DB-92A6-D2506297417F}" dt="2021-06-05T06:33:13.085" v="36" actId="14100"/>
          <ac:spMkLst>
            <pc:docMk/>
            <pc:sldMk cId="1346201879" sldId="618"/>
            <ac:spMk id="8" creationId="{E7E1C14F-9FB3-4E3C-AA22-91941E84CB1A}"/>
          </ac:spMkLst>
        </pc:spChg>
        <pc:spChg chg="add del mod">
          <ac:chgData name="Žilvinas Danys" userId="6bd0cc69-f662-4212-8ea7-72003559198d" providerId="ADAL" clId="{7E1138D9-AC2B-44DB-92A6-D2506297417F}" dt="2021-06-05T06:33:58.070" v="40" actId="478"/>
          <ac:spMkLst>
            <pc:docMk/>
            <pc:sldMk cId="1346201879" sldId="618"/>
            <ac:spMk id="9" creationId="{0B672A18-8A55-49A0-A410-54271B6DB422}"/>
          </ac:spMkLst>
        </pc:spChg>
        <pc:spChg chg="add mod">
          <ac:chgData name="Žilvinas Danys" userId="6bd0cc69-f662-4212-8ea7-72003559198d" providerId="ADAL" clId="{7E1138D9-AC2B-44DB-92A6-D2506297417F}" dt="2021-06-05T06:38:03.740" v="43"/>
          <ac:spMkLst>
            <pc:docMk/>
            <pc:sldMk cId="1346201879" sldId="618"/>
            <ac:spMk id="11" creationId="{E7E1C14F-9FB3-4E3C-AA22-91941E84CB1A}"/>
          </ac:spMkLst>
        </pc:spChg>
        <pc:picChg chg="add del">
          <ac:chgData name="Žilvinas Danys" userId="6bd0cc69-f662-4212-8ea7-72003559198d" providerId="ADAL" clId="{7E1138D9-AC2B-44DB-92A6-D2506297417F}" dt="2021-06-05T06:38:00.965" v="42"/>
          <ac:picMkLst>
            <pc:docMk/>
            <pc:sldMk cId="1346201879" sldId="618"/>
            <ac:picMk id="10" creationId="{5736D493-FBB7-4547-B96F-F17291CE1BCC}"/>
          </ac:picMkLst>
        </pc:picChg>
      </pc:sldChg>
      <pc:sldChg chg="ord">
        <pc:chgData name="Žilvinas Danys" userId="6bd0cc69-f662-4212-8ea7-72003559198d" providerId="ADAL" clId="{7E1138D9-AC2B-44DB-92A6-D2506297417F}" dt="2021-06-04T13:07:16.340" v="2"/>
        <pc:sldMkLst>
          <pc:docMk/>
          <pc:sldMk cId="75923465" sldId="620"/>
        </pc:sldMkLst>
      </pc:sldChg>
      <pc:sldChg chg="modSp mod">
        <pc:chgData name="Žilvinas Danys" userId="6bd0cc69-f662-4212-8ea7-72003559198d" providerId="ADAL" clId="{7E1138D9-AC2B-44DB-92A6-D2506297417F}" dt="2021-06-14T08:53:46.738" v="366" actId="2711"/>
        <pc:sldMkLst>
          <pc:docMk/>
          <pc:sldMk cId="1956869223" sldId="629"/>
        </pc:sldMkLst>
        <pc:spChg chg="mod">
          <ac:chgData name="Žilvinas Danys" userId="6bd0cc69-f662-4212-8ea7-72003559198d" providerId="ADAL" clId="{7E1138D9-AC2B-44DB-92A6-D2506297417F}" dt="2021-06-14T08:53:46.738" v="366" actId="2711"/>
          <ac:spMkLst>
            <pc:docMk/>
            <pc:sldMk cId="1956869223" sldId="629"/>
            <ac:spMk id="4" creationId="{00000000-0000-0000-0000-000000000000}"/>
          </ac:spMkLst>
        </pc:spChg>
      </pc:sldChg>
      <pc:sldChg chg="modSp mod ord">
        <pc:chgData name="Žilvinas Danys" userId="6bd0cc69-f662-4212-8ea7-72003559198d" providerId="ADAL" clId="{7E1138D9-AC2B-44DB-92A6-D2506297417F}" dt="2021-06-14T08:51:24.464" v="194" actId="113"/>
        <pc:sldMkLst>
          <pc:docMk/>
          <pc:sldMk cId="2461700972" sldId="632"/>
        </pc:sldMkLst>
        <pc:spChg chg="mod">
          <ac:chgData name="Žilvinas Danys" userId="6bd0cc69-f662-4212-8ea7-72003559198d" providerId="ADAL" clId="{7E1138D9-AC2B-44DB-92A6-D2506297417F}" dt="2021-06-14T08:51:24.464" v="194" actId="113"/>
          <ac:spMkLst>
            <pc:docMk/>
            <pc:sldMk cId="2461700972" sldId="632"/>
            <ac:spMk id="4" creationId="{00000000-0000-0000-0000-000000000000}"/>
          </ac:spMkLst>
        </pc:spChg>
      </pc:sldChg>
      <pc:sldChg chg="addSp delSp modSp mod">
        <pc:chgData name="Žilvinas Danys" userId="6bd0cc69-f662-4212-8ea7-72003559198d" providerId="ADAL" clId="{7E1138D9-AC2B-44DB-92A6-D2506297417F}" dt="2021-06-14T08:54:45.229" v="421" actId="255"/>
        <pc:sldMkLst>
          <pc:docMk/>
          <pc:sldMk cId="3736457253" sldId="633"/>
        </pc:sldMkLst>
        <pc:spChg chg="add del">
          <ac:chgData name="Žilvinas Danys" userId="6bd0cc69-f662-4212-8ea7-72003559198d" providerId="ADAL" clId="{7E1138D9-AC2B-44DB-92A6-D2506297417F}" dt="2021-06-05T07:00:49.729" v="47"/>
          <ac:spMkLst>
            <pc:docMk/>
            <pc:sldMk cId="3736457253" sldId="633"/>
            <ac:spMk id="2" creationId="{C9BFF4A2-9232-4859-A063-925648F83282}"/>
          </ac:spMkLst>
        </pc:spChg>
        <pc:spChg chg="mod">
          <ac:chgData name="Žilvinas Danys" userId="6bd0cc69-f662-4212-8ea7-72003559198d" providerId="ADAL" clId="{7E1138D9-AC2B-44DB-92A6-D2506297417F}" dt="2021-06-14T08:54:45.229" v="421" actId="255"/>
          <ac:spMkLst>
            <pc:docMk/>
            <pc:sldMk cId="3736457253" sldId="633"/>
            <ac:spMk id="4" creationId="{00000000-0000-0000-0000-000000000000}"/>
          </ac:spMkLst>
        </pc:spChg>
        <pc:spChg chg="add mod">
          <ac:chgData name="Žilvinas Danys" userId="6bd0cc69-f662-4212-8ea7-72003559198d" providerId="ADAL" clId="{7E1138D9-AC2B-44DB-92A6-D2506297417F}" dt="2021-06-05T07:02:34.754" v="48"/>
          <ac:spMkLst>
            <pc:docMk/>
            <pc:sldMk cId="3736457253" sldId="633"/>
            <ac:spMk id="7" creationId="{E7E1C14F-9FB3-4E3C-AA22-91941E84CB1A}"/>
          </ac:spMkLst>
        </pc:spChg>
      </pc:sldChg>
      <pc:sldChg chg="modSp mod">
        <pc:chgData name="Žilvinas Danys" userId="6bd0cc69-f662-4212-8ea7-72003559198d" providerId="ADAL" clId="{7E1138D9-AC2B-44DB-92A6-D2506297417F}" dt="2021-06-14T08:52:09.903" v="261" actId="113"/>
        <pc:sldMkLst>
          <pc:docMk/>
          <pc:sldMk cId="4217241193" sldId="636"/>
        </pc:sldMkLst>
        <pc:spChg chg="mod">
          <ac:chgData name="Žilvinas Danys" userId="6bd0cc69-f662-4212-8ea7-72003559198d" providerId="ADAL" clId="{7E1138D9-AC2B-44DB-92A6-D2506297417F}" dt="2021-06-14T08:52:09.903" v="261" actId="113"/>
          <ac:spMkLst>
            <pc:docMk/>
            <pc:sldMk cId="4217241193" sldId="636"/>
            <ac:spMk id="4" creationId="{00000000-0000-0000-0000-000000000000}"/>
          </ac:spMkLst>
        </pc:spChg>
      </pc:sldChg>
      <pc:sldChg chg="modSp mod">
        <pc:chgData name="Žilvinas Danys" userId="6bd0cc69-f662-4212-8ea7-72003559198d" providerId="ADAL" clId="{7E1138D9-AC2B-44DB-92A6-D2506297417F}" dt="2021-06-14T08:52:50.508" v="313" actId="113"/>
        <pc:sldMkLst>
          <pc:docMk/>
          <pc:sldMk cId="1761648455" sldId="637"/>
        </pc:sldMkLst>
        <pc:spChg chg="mod">
          <ac:chgData name="Žilvinas Danys" userId="6bd0cc69-f662-4212-8ea7-72003559198d" providerId="ADAL" clId="{7E1138D9-AC2B-44DB-92A6-D2506297417F}" dt="2021-06-14T08:52:50.508" v="313" actId="113"/>
          <ac:spMkLst>
            <pc:docMk/>
            <pc:sldMk cId="1761648455" sldId="637"/>
            <ac:spMk id="4" creationId="{00000000-0000-0000-0000-000000000000}"/>
          </ac:spMkLst>
        </pc:spChg>
      </pc:sldChg>
    </pc:docChg>
  </pc:docChgLst>
  <pc:docChgLst>
    <pc:chgData name="Daumantas Kerezis" userId="672cadf4-799f-444d-892b-b1703023d15e" providerId="ADAL" clId="{2AE5731A-D278-4ADF-9E01-2E44CFA2D2C8}"/>
    <pc:docChg chg="undo redo custSel addSld delSld modSld sldOrd">
      <pc:chgData name="Daumantas Kerezis" userId="672cadf4-799f-444d-892b-b1703023d15e" providerId="ADAL" clId="{2AE5731A-D278-4ADF-9E01-2E44CFA2D2C8}" dt="2021-06-30T10:09:52.252" v="1479" actId="20577"/>
      <pc:docMkLst>
        <pc:docMk/>
      </pc:docMkLst>
      <pc:sldChg chg="addSp delSp modSp mod ord modNotesTx">
        <pc:chgData name="Daumantas Kerezis" userId="672cadf4-799f-444d-892b-b1703023d15e" providerId="ADAL" clId="{2AE5731A-D278-4ADF-9E01-2E44CFA2D2C8}" dt="2021-06-30T09:54:43.247" v="1448" actId="255"/>
        <pc:sldMkLst>
          <pc:docMk/>
          <pc:sldMk cId="2478077508" sldId="521"/>
        </pc:sldMkLst>
        <pc:spChg chg="mod">
          <ac:chgData name="Daumantas Kerezis" userId="672cadf4-799f-444d-892b-b1703023d15e" providerId="ADAL" clId="{2AE5731A-D278-4ADF-9E01-2E44CFA2D2C8}" dt="2021-06-30T09:54:43.247" v="1448" actId="255"/>
          <ac:spMkLst>
            <pc:docMk/>
            <pc:sldMk cId="2478077508" sldId="521"/>
            <ac:spMk id="5" creationId="{00000000-0000-0000-0000-000000000000}"/>
          </ac:spMkLst>
        </pc:spChg>
        <pc:spChg chg="del">
          <ac:chgData name="Daumantas Kerezis" userId="672cadf4-799f-444d-892b-b1703023d15e" providerId="ADAL" clId="{2AE5731A-D278-4ADF-9E01-2E44CFA2D2C8}" dt="2021-06-30T08:36:42.765" v="151" actId="478"/>
          <ac:spMkLst>
            <pc:docMk/>
            <pc:sldMk cId="2478077508" sldId="521"/>
            <ac:spMk id="7" creationId="{584670C0-84D9-45EA-8F1A-F7DDB5B63877}"/>
          </ac:spMkLst>
        </pc:spChg>
        <pc:spChg chg="mod">
          <ac:chgData name="Daumantas Kerezis" userId="672cadf4-799f-444d-892b-b1703023d15e" providerId="ADAL" clId="{2AE5731A-D278-4ADF-9E01-2E44CFA2D2C8}" dt="2021-06-30T08:39:44.185" v="187" actId="122"/>
          <ac:spMkLst>
            <pc:docMk/>
            <pc:sldMk cId="2478077508" sldId="521"/>
            <ac:spMk id="10" creationId="{5D1E25AE-B871-4FD4-8B08-A581C741E1B0}"/>
          </ac:spMkLst>
        </pc:spChg>
        <pc:picChg chg="del">
          <ac:chgData name="Daumantas Kerezis" userId="672cadf4-799f-444d-892b-b1703023d15e" providerId="ADAL" clId="{2AE5731A-D278-4ADF-9E01-2E44CFA2D2C8}" dt="2021-06-30T08:36:41.181" v="150" actId="478"/>
          <ac:picMkLst>
            <pc:docMk/>
            <pc:sldMk cId="2478077508" sldId="521"/>
            <ac:picMk id="6" creationId="{60432972-86A3-4963-A08D-B7D9035626E8}"/>
          </ac:picMkLst>
        </pc:picChg>
        <pc:picChg chg="add del mod">
          <ac:chgData name="Daumantas Kerezis" userId="672cadf4-799f-444d-892b-b1703023d15e" providerId="ADAL" clId="{2AE5731A-D278-4ADF-9E01-2E44CFA2D2C8}" dt="2021-06-30T08:39:09.070" v="168" actId="478"/>
          <ac:picMkLst>
            <pc:docMk/>
            <pc:sldMk cId="2478077508" sldId="521"/>
            <ac:picMk id="2050" creationId="{B964AA95-CB5E-4C45-9043-1A47326324D9}"/>
          </ac:picMkLst>
        </pc:picChg>
        <pc:picChg chg="add mod">
          <ac:chgData name="Daumantas Kerezis" userId="672cadf4-799f-444d-892b-b1703023d15e" providerId="ADAL" clId="{2AE5731A-D278-4ADF-9E01-2E44CFA2D2C8}" dt="2021-06-30T08:39:21.472" v="174" actId="1076"/>
          <ac:picMkLst>
            <pc:docMk/>
            <pc:sldMk cId="2478077508" sldId="521"/>
            <ac:picMk id="2052" creationId="{F286049E-F6F9-4AD3-B174-C292C1E645BB}"/>
          </ac:picMkLst>
        </pc:picChg>
      </pc:sldChg>
      <pc:sldChg chg="del">
        <pc:chgData name="Daumantas Kerezis" userId="672cadf4-799f-444d-892b-b1703023d15e" providerId="ADAL" clId="{2AE5731A-D278-4ADF-9E01-2E44CFA2D2C8}" dt="2021-06-30T08:43:11.317" v="222" actId="47"/>
        <pc:sldMkLst>
          <pc:docMk/>
          <pc:sldMk cId="3736457253" sldId="633"/>
        </pc:sldMkLst>
      </pc:sldChg>
      <pc:sldChg chg="addSp delSp modSp mod modNotesTx">
        <pc:chgData name="Daumantas Kerezis" userId="672cadf4-799f-444d-892b-b1703023d15e" providerId="ADAL" clId="{2AE5731A-D278-4ADF-9E01-2E44CFA2D2C8}" dt="2021-06-30T09:01:34.583" v="394" actId="1076"/>
        <pc:sldMkLst>
          <pc:docMk/>
          <pc:sldMk cId="1761648455" sldId="637"/>
        </pc:sldMkLst>
        <pc:spChg chg="add del mod">
          <ac:chgData name="Daumantas Kerezis" userId="672cadf4-799f-444d-892b-b1703023d15e" providerId="ADAL" clId="{2AE5731A-D278-4ADF-9E01-2E44CFA2D2C8}" dt="2021-06-30T08:50:55.289" v="294"/>
          <ac:spMkLst>
            <pc:docMk/>
            <pc:sldMk cId="1761648455" sldId="637"/>
            <ac:spMk id="2" creationId="{A7EEDC6C-FE17-43BD-A3F0-35925A9588E6}"/>
          </ac:spMkLst>
        </pc:spChg>
        <pc:spChg chg="mod">
          <ac:chgData name="Daumantas Kerezis" userId="672cadf4-799f-444d-892b-b1703023d15e" providerId="ADAL" clId="{2AE5731A-D278-4ADF-9E01-2E44CFA2D2C8}" dt="2021-06-30T09:01:17.841" v="393" actId="1076"/>
          <ac:spMkLst>
            <pc:docMk/>
            <pc:sldMk cId="1761648455" sldId="637"/>
            <ac:spMk id="3" creationId="{2A030388-F9A5-43C4-A88D-1247E7EDE9E8}"/>
          </ac:spMkLst>
        </pc:spChg>
        <pc:spChg chg="mod">
          <ac:chgData name="Daumantas Kerezis" userId="672cadf4-799f-444d-892b-b1703023d15e" providerId="ADAL" clId="{2AE5731A-D278-4ADF-9E01-2E44CFA2D2C8}" dt="2021-06-30T09:01:34.583" v="394" actId="1076"/>
          <ac:spMkLst>
            <pc:docMk/>
            <pc:sldMk cId="1761648455" sldId="637"/>
            <ac:spMk id="4" creationId="{00000000-0000-0000-0000-000000000000}"/>
          </ac:spMkLst>
        </pc:spChg>
        <pc:picChg chg="add del mod">
          <ac:chgData name="Daumantas Kerezis" userId="672cadf4-799f-444d-892b-b1703023d15e" providerId="ADAL" clId="{2AE5731A-D278-4ADF-9E01-2E44CFA2D2C8}" dt="2021-06-30T08:36:15.556" v="145"/>
          <ac:picMkLst>
            <pc:docMk/>
            <pc:sldMk cId="1761648455" sldId="637"/>
            <ac:picMk id="1026" creationId="{76D57B1B-C29D-493E-9C4D-34F055002692}"/>
          </ac:picMkLst>
        </pc:picChg>
        <pc:picChg chg="add del mod">
          <ac:chgData name="Daumantas Kerezis" userId="672cadf4-799f-444d-892b-b1703023d15e" providerId="ADAL" clId="{2AE5731A-D278-4ADF-9E01-2E44CFA2D2C8}" dt="2021-06-30T08:49:08.162" v="290"/>
          <ac:picMkLst>
            <pc:docMk/>
            <pc:sldMk cId="1761648455" sldId="637"/>
            <ac:picMk id="1028" creationId="{256E4197-0E40-4948-822D-123774ADFC6E}"/>
          </ac:picMkLst>
        </pc:picChg>
        <pc:picChg chg="add mod">
          <ac:chgData name="Daumantas Kerezis" userId="672cadf4-799f-444d-892b-b1703023d15e" providerId="ADAL" clId="{2AE5731A-D278-4ADF-9E01-2E44CFA2D2C8}" dt="2021-06-30T09:01:13.747" v="392" actId="1076"/>
          <ac:picMkLst>
            <pc:docMk/>
            <pc:sldMk cId="1761648455" sldId="637"/>
            <ac:picMk id="1032" creationId="{6C94A18C-6A17-412D-B005-10F53EB4520A}"/>
          </ac:picMkLst>
        </pc:picChg>
      </pc:sldChg>
      <pc:sldChg chg="addSp delSp modSp mod">
        <pc:chgData name="Daumantas Kerezis" userId="672cadf4-799f-444d-892b-b1703023d15e" providerId="ADAL" clId="{2AE5731A-D278-4ADF-9E01-2E44CFA2D2C8}" dt="2021-06-30T08:25:32.554" v="126" actId="255"/>
        <pc:sldMkLst>
          <pc:docMk/>
          <pc:sldMk cId="3665022051" sldId="654"/>
        </pc:sldMkLst>
        <pc:spChg chg="del mod">
          <ac:chgData name="Daumantas Kerezis" userId="672cadf4-799f-444d-892b-b1703023d15e" providerId="ADAL" clId="{2AE5731A-D278-4ADF-9E01-2E44CFA2D2C8}" dt="2021-06-30T08:21:48.583" v="111"/>
          <ac:spMkLst>
            <pc:docMk/>
            <pc:sldMk cId="3665022051" sldId="654"/>
            <ac:spMk id="2" creationId="{3B6437C8-FCAA-4313-8C0C-61C534F738D1}"/>
          </ac:spMkLst>
        </pc:spChg>
        <pc:spChg chg="mod">
          <ac:chgData name="Daumantas Kerezis" userId="672cadf4-799f-444d-892b-b1703023d15e" providerId="ADAL" clId="{2AE5731A-D278-4ADF-9E01-2E44CFA2D2C8}" dt="2021-06-30T08:21:52.633" v="112" actId="1076"/>
          <ac:spMkLst>
            <pc:docMk/>
            <pc:sldMk cId="3665022051" sldId="654"/>
            <ac:spMk id="3" creationId="{3B20746F-6562-4651-9CFC-0ACEAC704A03}"/>
          </ac:spMkLst>
        </pc:spChg>
        <pc:spChg chg="add mod">
          <ac:chgData name="Daumantas Kerezis" userId="672cadf4-799f-444d-892b-b1703023d15e" providerId="ADAL" clId="{2AE5731A-D278-4ADF-9E01-2E44CFA2D2C8}" dt="2021-06-30T08:25:32.554" v="126" actId="255"/>
          <ac:spMkLst>
            <pc:docMk/>
            <pc:sldMk cId="3665022051" sldId="654"/>
            <ac:spMk id="4" creationId="{EECECCF0-4177-42A3-B6F5-13A9FDDB4744}"/>
          </ac:spMkLst>
        </pc:spChg>
      </pc:sldChg>
      <pc:sldChg chg="addSp delSp modSp add mod modAnim modNotesTx">
        <pc:chgData name="Daumantas Kerezis" userId="672cadf4-799f-444d-892b-b1703023d15e" providerId="ADAL" clId="{2AE5731A-D278-4ADF-9E01-2E44CFA2D2C8}" dt="2021-06-30T10:09:52.252" v="1479" actId="20577"/>
        <pc:sldMkLst>
          <pc:docMk/>
          <pc:sldMk cId="3723432794" sldId="655"/>
        </pc:sldMkLst>
        <pc:spChg chg="add mod">
          <ac:chgData name="Daumantas Kerezis" userId="672cadf4-799f-444d-892b-b1703023d15e" providerId="ADAL" clId="{2AE5731A-D278-4ADF-9E01-2E44CFA2D2C8}" dt="2021-06-30T09:52:40.282" v="1428" actId="1076"/>
          <ac:spMkLst>
            <pc:docMk/>
            <pc:sldMk cId="3723432794" sldId="655"/>
            <ac:spMk id="4" creationId="{94146DE1-B3FD-411C-AEF2-F39AE3234932}"/>
          </ac:spMkLst>
        </pc:spChg>
        <pc:spChg chg="mod">
          <ac:chgData name="Daumantas Kerezis" userId="672cadf4-799f-444d-892b-b1703023d15e" providerId="ADAL" clId="{2AE5731A-D278-4ADF-9E01-2E44CFA2D2C8}" dt="2021-06-30T09:54:59.600" v="1451" actId="255"/>
          <ac:spMkLst>
            <pc:docMk/>
            <pc:sldMk cId="3723432794" sldId="655"/>
            <ac:spMk id="5" creationId="{00000000-0000-0000-0000-000000000000}"/>
          </ac:spMkLst>
        </pc:spChg>
        <pc:spChg chg="add mod">
          <ac:chgData name="Daumantas Kerezis" userId="672cadf4-799f-444d-892b-b1703023d15e" providerId="ADAL" clId="{2AE5731A-D278-4ADF-9E01-2E44CFA2D2C8}" dt="2021-06-30T10:09:48.062" v="1469" actId="20577"/>
          <ac:spMkLst>
            <pc:docMk/>
            <pc:sldMk cId="3723432794" sldId="655"/>
            <ac:spMk id="7" creationId="{6F088254-95E7-4802-BCB8-971DBBFA76F7}"/>
          </ac:spMkLst>
        </pc:spChg>
        <pc:spChg chg="add del mod">
          <ac:chgData name="Daumantas Kerezis" userId="672cadf4-799f-444d-892b-b1703023d15e" providerId="ADAL" clId="{2AE5731A-D278-4ADF-9E01-2E44CFA2D2C8}" dt="2021-06-30T09:12:37.445" v="858" actId="21"/>
          <ac:spMkLst>
            <pc:docMk/>
            <pc:sldMk cId="3723432794" sldId="655"/>
            <ac:spMk id="8" creationId="{46273C31-DB43-4504-94B9-32C6D040CA14}"/>
          </ac:spMkLst>
        </pc:spChg>
        <pc:spChg chg="add mod">
          <ac:chgData name="Daumantas Kerezis" userId="672cadf4-799f-444d-892b-b1703023d15e" providerId="ADAL" clId="{2AE5731A-D278-4ADF-9E01-2E44CFA2D2C8}" dt="2021-06-30T10:09:52.252" v="1479" actId="20577"/>
          <ac:spMkLst>
            <pc:docMk/>
            <pc:sldMk cId="3723432794" sldId="655"/>
            <ac:spMk id="9" creationId="{64556EEF-BDF1-4644-B35E-59B26252F0D0}"/>
          </ac:spMkLst>
        </pc:spChg>
        <pc:spChg chg="mod">
          <ac:chgData name="Daumantas Kerezis" userId="672cadf4-799f-444d-892b-b1703023d15e" providerId="ADAL" clId="{2AE5731A-D278-4ADF-9E01-2E44CFA2D2C8}" dt="2021-06-30T08:40:31.667" v="215" actId="122"/>
          <ac:spMkLst>
            <pc:docMk/>
            <pc:sldMk cId="3723432794" sldId="655"/>
            <ac:spMk id="10" creationId="{5D1E25AE-B871-4FD4-8B08-A581C741E1B0}"/>
          </ac:spMkLst>
        </pc:spChg>
        <pc:spChg chg="add mod">
          <ac:chgData name="Daumantas Kerezis" userId="672cadf4-799f-444d-892b-b1703023d15e" providerId="ADAL" clId="{2AE5731A-D278-4ADF-9E01-2E44CFA2D2C8}" dt="2021-06-30T09:55:43.021" v="1458" actId="1076"/>
          <ac:spMkLst>
            <pc:docMk/>
            <pc:sldMk cId="3723432794" sldId="655"/>
            <ac:spMk id="11" creationId="{DCD778EC-3B74-4025-8D78-02051BD58069}"/>
          </ac:spMkLst>
        </pc:spChg>
        <pc:spChg chg="add mod">
          <ac:chgData name="Daumantas Kerezis" userId="672cadf4-799f-444d-892b-b1703023d15e" providerId="ADAL" clId="{2AE5731A-D278-4ADF-9E01-2E44CFA2D2C8}" dt="2021-06-30T09:55:29.798" v="1456" actId="255"/>
          <ac:spMkLst>
            <pc:docMk/>
            <pc:sldMk cId="3723432794" sldId="655"/>
            <ac:spMk id="12" creationId="{2DFAFF92-BF83-4470-A621-DE41E029C09D}"/>
          </ac:spMkLst>
        </pc:spChg>
        <pc:spChg chg="add mod">
          <ac:chgData name="Daumantas Kerezis" userId="672cadf4-799f-444d-892b-b1703023d15e" providerId="ADAL" clId="{2AE5731A-D278-4ADF-9E01-2E44CFA2D2C8}" dt="2021-06-30T09:55:37.066" v="1457" actId="1076"/>
          <ac:spMkLst>
            <pc:docMk/>
            <pc:sldMk cId="3723432794" sldId="655"/>
            <ac:spMk id="13" creationId="{E689E0E2-300E-4F40-8819-F8774F8C4158}"/>
          </ac:spMkLst>
        </pc:spChg>
        <pc:spChg chg="add mod">
          <ac:chgData name="Daumantas Kerezis" userId="672cadf4-799f-444d-892b-b1703023d15e" providerId="ADAL" clId="{2AE5731A-D278-4ADF-9E01-2E44CFA2D2C8}" dt="2021-06-30T09:52:48.036" v="1430" actId="1076"/>
          <ac:spMkLst>
            <pc:docMk/>
            <pc:sldMk cId="3723432794" sldId="655"/>
            <ac:spMk id="16" creationId="{DD987FE2-DD88-4741-BA7A-D9F3ECE315DA}"/>
          </ac:spMkLst>
        </pc:spChg>
        <pc:spChg chg="add mod">
          <ac:chgData name="Daumantas Kerezis" userId="672cadf4-799f-444d-892b-b1703023d15e" providerId="ADAL" clId="{2AE5731A-D278-4ADF-9E01-2E44CFA2D2C8}" dt="2021-06-30T09:52:56.179" v="1432" actId="1076"/>
          <ac:spMkLst>
            <pc:docMk/>
            <pc:sldMk cId="3723432794" sldId="655"/>
            <ac:spMk id="17" creationId="{A8D8A05A-6F17-44F8-B8AD-8F73F6B373CB}"/>
          </ac:spMkLst>
        </pc:spChg>
        <pc:spChg chg="add mod">
          <ac:chgData name="Daumantas Kerezis" userId="672cadf4-799f-444d-892b-b1703023d15e" providerId="ADAL" clId="{2AE5731A-D278-4ADF-9E01-2E44CFA2D2C8}" dt="2021-06-30T09:53:02.056" v="1434" actId="1076"/>
          <ac:spMkLst>
            <pc:docMk/>
            <pc:sldMk cId="3723432794" sldId="655"/>
            <ac:spMk id="18" creationId="{277B097D-A75C-40B0-87F4-77276479386B}"/>
          </ac:spMkLst>
        </pc:spChg>
        <pc:picChg chg="del">
          <ac:chgData name="Daumantas Kerezis" userId="672cadf4-799f-444d-892b-b1703023d15e" providerId="ADAL" clId="{2AE5731A-D278-4ADF-9E01-2E44CFA2D2C8}" dt="2021-06-30T08:39:52.167" v="190" actId="478"/>
          <ac:picMkLst>
            <pc:docMk/>
            <pc:sldMk cId="3723432794" sldId="655"/>
            <ac:picMk id="2052" creationId="{F286049E-F6F9-4AD3-B174-C292C1E645BB}"/>
          </ac:picMkLst>
        </pc:picChg>
        <pc:picChg chg="add mod">
          <ac:chgData name="Daumantas Kerezis" userId="672cadf4-799f-444d-892b-b1703023d15e" providerId="ADAL" clId="{2AE5731A-D278-4ADF-9E01-2E44CFA2D2C8}" dt="2021-06-30T08:42:53.254" v="221" actId="1076"/>
          <ac:picMkLst>
            <pc:docMk/>
            <pc:sldMk cId="3723432794" sldId="655"/>
            <ac:picMk id="3074" creationId="{701CC747-1222-41DE-986E-829C7C4E29ED}"/>
          </ac:picMkLst>
        </pc:picChg>
        <pc:cxnChg chg="add del">
          <ac:chgData name="Daumantas Kerezis" userId="672cadf4-799f-444d-892b-b1703023d15e" providerId="ADAL" clId="{2AE5731A-D278-4ADF-9E01-2E44CFA2D2C8}" dt="2021-06-30T09:51:40.941" v="1417" actId="11529"/>
          <ac:cxnSpMkLst>
            <pc:docMk/>
            <pc:sldMk cId="3723432794" sldId="655"/>
            <ac:cxnSpMk id="3" creationId="{F2C977AF-EE0D-44EE-8E38-FCE74E8373EF}"/>
          </ac:cxnSpMkLst>
        </pc:cxnChg>
      </pc:sldChg>
      <pc:sldChg chg="addSp delSp modSp add mod modNotesTx">
        <pc:chgData name="Daumantas Kerezis" userId="672cadf4-799f-444d-892b-b1703023d15e" providerId="ADAL" clId="{2AE5731A-D278-4ADF-9E01-2E44CFA2D2C8}" dt="2021-06-30T09:16:14.821" v="922" actId="1076"/>
        <pc:sldMkLst>
          <pc:docMk/>
          <pc:sldMk cId="3468760176" sldId="656"/>
        </pc:sldMkLst>
        <pc:spChg chg="mod">
          <ac:chgData name="Daumantas Kerezis" userId="672cadf4-799f-444d-892b-b1703023d15e" providerId="ADAL" clId="{2AE5731A-D278-4ADF-9E01-2E44CFA2D2C8}" dt="2021-06-30T09:16:10.837" v="921" actId="113"/>
          <ac:spMkLst>
            <pc:docMk/>
            <pc:sldMk cId="3468760176" sldId="656"/>
            <ac:spMk id="3" creationId="{2A030388-F9A5-43C4-A88D-1247E7EDE9E8}"/>
          </ac:spMkLst>
        </pc:spChg>
        <pc:spChg chg="mod">
          <ac:chgData name="Daumantas Kerezis" userId="672cadf4-799f-444d-892b-b1703023d15e" providerId="ADAL" clId="{2AE5731A-D278-4ADF-9E01-2E44CFA2D2C8}" dt="2021-06-30T09:13:19.343" v="892" actId="20577"/>
          <ac:spMkLst>
            <pc:docMk/>
            <pc:sldMk cId="3468760176" sldId="656"/>
            <ac:spMk id="4" creationId="{00000000-0000-0000-0000-000000000000}"/>
          </ac:spMkLst>
        </pc:spChg>
        <pc:spChg chg="add del">
          <ac:chgData name="Daumantas Kerezis" userId="672cadf4-799f-444d-892b-b1703023d15e" providerId="ADAL" clId="{2AE5731A-D278-4ADF-9E01-2E44CFA2D2C8}" dt="2021-06-30T09:15:55.105" v="917" actId="22"/>
          <ac:spMkLst>
            <pc:docMk/>
            <pc:sldMk cId="3468760176" sldId="656"/>
            <ac:spMk id="6" creationId="{E02BA114-0D64-4E08-BE2F-EFCCD850E6B7}"/>
          </ac:spMkLst>
        </pc:spChg>
        <pc:picChg chg="del">
          <ac:chgData name="Daumantas Kerezis" userId="672cadf4-799f-444d-892b-b1703023d15e" providerId="ADAL" clId="{2AE5731A-D278-4ADF-9E01-2E44CFA2D2C8}" dt="2021-06-30T09:15:49.841" v="915" actId="478"/>
          <ac:picMkLst>
            <pc:docMk/>
            <pc:sldMk cId="3468760176" sldId="656"/>
            <ac:picMk id="1032" creationId="{6C94A18C-6A17-412D-B005-10F53EB4520A}"/>
          </ac:picMkLst>
        </pc:picChg>
        <pc:picChg chg="add mod">
          <ac:chgData name="Daumantas Kerezis" userId="672cadf4-799f-444d-892b-b1703023d15e" providerId="ADAL" clId="{2AE5731A-D278-4ADF-9E01-2E44CFA2D2C8}" dt="2021-06-30T09:16:14.821" v="922" actId="1076"/>
          <ac:picMkLst>
            <pc:docMk/>
            <pc:sldMk cId="3468760176" sldId="656"/>
            <ac:picMk id="4098" creationId="{E15CF976-459B-4BF8-9DF3-1C58F7044603}"/>
          </ac:picMkLst>
        </pc:picChg>
      </pc:sldChg>
      <pc:sldChg chg="del">
        <pc:chgData name="Daumantas Kerezis" userId="672cadf4-799f-444d-892b-b1703023d15e" providerId="ADAL" clId="{2AE5731A-D278-4ADF-9E01-2E44CFA2D2C8}" dt="2021-06-30T08:35:31.731" v="127" actId="47"/>
        <pc:sldMkLst>
          <pc:docMk/>
          <pc:sldMk cId="4023395170" sldId="73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90" y="2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297C8C-C60D-480E-B939-06A82F5F2DFB}" type="datetimeFigureOut">
              <a:rPr lang="lt-LT" smtClean="0"/>
              <a:t>2021-06-30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28711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90" y="9428711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71CD87-4A45-4157-8ADA-8C7C0E3B566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34513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3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F21E74-4261-4AFD-BCE3-C5659583ED6D}" type="datetimeFigureOut">
              <a:rPr lang="lt-LT" smtClean="0"/>
              <a:t>2021-06-30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9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3CDF6-717D-44DF-89E3-86F4F60C370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70820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4282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800" dirty="0">
                <a:solidFill>
                  <a:srgbClr val="20386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H2 IPCEI yra viena iš prioritetinių vertės grandinių (šalia mikroelektronikos, debesų kompiuterijos ir keleto kitų), kurios formavimas vyksta šiuo metu (siekiama pateikti paraišką Europos Komisijai šiais metais).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800" dirty="0">
                <a:solidFill>
                  <a:srgbClr val="20386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 leis valstybėms kumuliatyviai finansiškai padėti, šiuo atveju vandenilio projektams, papildoma lėšų suma.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800" dirty="0">
                <a:solidFill>
                  <a:srgbClr val="20386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Lėšų šaltinis – COM galbūt prisidės su 30 proc. piniginiu indėliu prie patvirtinto IPCEI.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800" dirty="0">
                <a:solidFill>
                  <a:srgbClr val="20386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Lietuvos kompanijai būti IPCEI nare reiškia ateiti su konkrečia pridėtine verte, įrodyti, kuo ji gali patobulinti IPCEI veiklą, skirti savo įmonės finansinius ir žmogiškus resursus šitai bendrai Europinei veiklai.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800" dirty="0">
                <a:solidFill>
                  <a:srgbClr val="20386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Tikslas negali būti tiesiog padidinti gamybos apimtis.</a:t>
            </a:r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55995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lvl="0" indent="-28575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lt-LT" sz="1800" dirty="0">
                <a:solidFill>
                  <a:srgbClr val="20386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Šiuo metu vyksta vadinamasis Europinis projektų </a:t>
            </a:r>
            <a:r>
              <a:rPr lang="lt-LT" sz="1800" i="1" dirty="0" err="1">
                <a:solidFill>
                  <a:srgbClr val="20386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match-making</a:t>
            </a:r>
            <a:r>
              <a:rPr lang="lt-LT" sz="1800" dirty="0">
                <a:solidFill>
                  <a:srgbClr val="20386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Europos šalių kompanijos, kurios jau pateikė projektinius pasiūlymus (iš viso 400-500) ir kuriuos šalys atrinko, bendroje virtualioje platformoje tariasi, kaip iš šių projektų būtų galima suformuoti vertės grandinę.</a:t>
            </a:r>
          </a:p>
          <a:p>
            <a:pPr marL="285750" marR="0" lvl="0" indent="-28575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lt-LT" sz="1800" dirty="0">
              <a:solidFill>
                <a:srgbClr val="203864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marR="0" lvl="0" indent="-28575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lt-LT" sz="1800" dirty="0">
                <a:solidFill>
                  <a:srgbClr val="20386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Tuomet ne projektų kratinys, o jų „vertės grandinės“ paraiška būtų teikiama Europos Komisijai tvirtinti. </a:t>
            </a:r>
          </a:p>
          <a:p>
            <a:pPr marL="285750" marR="0" lvl="0" indent="-28575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lt-LT" sz="1800" dirty="0">
              <a:solidFill>
                <a:srgbClr val="203864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marR="0" lvl="0" indent="-28575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lt-LT" sz="1800" dirty="0">
                <a:solidFill>
                  <a:srgbClr val="20386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Dėl gauto didelio projektų kiekio, planuojama keletas pateikimo Europos Komisijai „bangų“. </a:t>
            </a:r>
          </a:p>
          <a:p>
            <a:pPr marL="285750" marR="0" lvl="0" indent="-28575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lt-LT" sz="1800" dirty="0">
              <a:solidFill>
                <a:srgbClr val="203864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marR="0" lvl="0" indent="-28575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lt-LT" sz="1800" dirty="0">
                <a:solidFill>
                  <a:srgbClr val="20386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T. y. nespėjus į šiemetinę, Lietuvos verslas/pramonė savo pasiūlymus galės teikti į vėlesnes „bangas“.</a:t>
            </a:r>
            <a:endParaRPr lang="lt-L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541720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sz="1800" u="none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Gautas 21 pasiūlymas</a:t>
            </a:r>
            <a:endParaRPr lang="en-US" sz="1800" u="none" dirty="0">
              <a:solidFill>
                <a:srgbClr val="0563C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861193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u="none" dirty="0">
              <a:solidFill>
                <a:srgbClr val="0563C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3775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ingle Corner Rectangle 8"/>
          <p:cNvSpPr/>
          <p:nvPr userDrawn="1"/>
        </p:nvSpPr>
        <p:spPr>
          <a:xfrm flipV="1">
            <a:off x="0" y="-1"/>
            <a:ext cx="8419641" cy="3940163"/>
          </a:xfrm>
          <a:prstGeom prst="round1Rect">
            <a:avLst/>
          </a:prstGeom>
          <a:solidFill>
            <a:srgbClr val="BCD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12742" y="1970056"/>
            <a:ext cx="3124489" cy="899527"/>
          </a:xfrm>
        </p:spPr>
        <p:txBody>
          <a:bodyPr anchor="b">
            <a:normAutofit/>
          </a:bodyPr>
          <a:lstStyle>
            <a:lvl1pPr algn="l">
              <a:defRPr sz="1800" b="1">
                <a:solidFill>
                  <a:schemeClr val="bg1"/>
                </a:solidFill>
                <a:latin typeface="Foco" panose="020B0504050202020203" pitchFamily="34" charset="-7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2742" y="3010570"/>
            <a:ext cx="3124489" cy="929594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08B297"/>
                </a:solidFill>
                <a:latin typeface="Foco" panose="020B0504050202020203" pitchFamily="34" charset="-7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263010" y="3461779"/>
            <a:ext cx="526597" cy="20597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kern="1200">
                <a:solidFill>
                  <a:srgbClr val="08B29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lt-LT" sz="1050"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>
          <a:xfrm>
            <a:off x="4612742" y="4628709"/>
            <a:ext cx="20574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BCD631"/>
                </a:solidFill>
              </a:defRPr>
            </a:lvl1pPr>
          </a:lstStyle>
          <a:p>
            <a:endParaRPr lang="lt-LT" dirty="0"/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342900" rtl="0" eaLnBrk="1" latinLnBrk="0" hangingPunct="1">
              <a:defRPr sz="1400" kern="1200">
                <a:solidFill>
                  <a:srgbClr val="08B29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3429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303639-94B4-4FD1-BE97-274C781AB08B}" type="slidenum">
              <a:rPr lang="lt-LT" smtClean="0">
                <a:solidFill>
                  <a:srgbClr val="C0C0C0"/>
                </a:solidFill>
              </a:rPr>
              <a:pPr/>
              <a:t>‹#›</a:t>
            </a:fld>
            <a:endParaRPr lang="lt-LT" dirty="0">
              <a:solidFill>
                <a:srgbClr val="C0C0C0"/>
              </a:solidFill>
            </a:endParaRPr>
          </a:p>
        </p:txBody>
      </p:sp>
      <p:sp>
        <p:nvSpPr>
          <p:cNvPr id="10" name="Round Single Corner Rectangle 9"/>
          <p:cNvSpPr/>
          <p:nvPr userDrawn="1"/>
        </p:nvSpPr>
        <p:spPr>
          <a:xfrm flipV="1">
            <a:off x="7019567" y="-1"/>
            <a:ext cx="1400074" cy="3940163"/>
          </a:xfrm>
          <a:prstGeom prst="round1Rect">
            <a:avLst>
              <a:gd name="adj" fmla="val 50000"/>
            </a:avLst>
          </a:prstGeom>
          <a:solidFill>
            <a:srgbClr val="BCD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5442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1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8B297"/>
                </a:solidFill>
                <a:latin typeface="Foco" panose="020B0504050202020203" pitchFamily="34" charset="-70"/>
              </a:defRPr>
            </a:lvl1pPr>
          </a:lstStyle>
          <a:p>
            <a:fld id="{9B303639-94B4-4FD1-BE97-274C781AB08B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5865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1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8B297"/>
                </a:solidFill>
                <a:latin typeface="Foco" panose="020B0504050202020203" pitchFamily="34" charset="-70"/>
              </a:defRPr>
            </a:lvl1pPr>
          </a:lstStyle>
          <a:p>
            <a:fld id="{9B303639-94B4-4FD1-BE97-274C781AB08B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94755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8B297"/>
                </a:solidFill>
                <a:latin typeface="Foco" panose="020B0504050202020203" pitchFamily="34" charset="-70"/>
              </a:defRPr>
            </a:lvl1pPr>
          </a:lstStyle>
          <a:p>
            <a:fld id="{9B303639-94B4-4FD1-BE97-274C781AB08B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04678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ingle Corner Rectangle 8"/>
          <p:cNvSpPr/>
          <p:nvPr userDrawn="1"/>
        </p:nvSpPr>
        <p:spPr>
          <a:xfrm flipV="1">
            <a:off x="0" y="-1"/>
            <a:ext cx="8419641" cy="3940163"/>
          </a:xfrm>
          <a:prstGeom prst="round1Rect">
            <a:avLst/>
          </a:prstGeom>
          <a:solidFill>
            <a:srgbClr val="D1BA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Round Single Corner Rectangle 9"/>
          <p:cNvSpPr/>
          <p:nvPr userDrawn="1"/>
        </p:nvSpPr>
        <p:spPr>
          <a:xfrm flipV="1">
            <a:off x="0" y="-4"/>
            <a:ext cx="8419641" cy="814464"/>
          </a:xfrm>
          <a:prstGeom prst="round1Rect">
            <a:avLst>
              <a:gd name="adj" fmla="val 0"/>
            </a:avLst>
          </a:prstGeom>
          <a:solidFill>
            <a:srgbClr val="BCD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12742" y="1970056"/>
            <a:ext cx="3124489" cy="899527"/>
          </a:xfrm>
        </p:spPr>
        <p:txBody>
          <a:bodyPr anchor="b">
            <a:normAutofit/>
          </a:bodyPr>
          <a:lstStyle>
            <a:lvl1pPr algn="l">
              <a:defRPr sz="1800" b="1">
                <a:solidFill>
                  <a:schemeClr val="bg1"/>
                </a:solidFill>
                <a:latin typeface="Foco" panose="020B0504050202020203" pitchFamily="34" charset="-7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2742" y="3010570"/>
            <a:ext cx="3124489" cy="929594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08B297"/>
                </a:solidFill>
                <a:latin typeface="Foco" panose="020B0504050202020203" pitchFamily="34" charset="-7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263010" y="3461779"/>
            <a:ext cx="526597" cy="20597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kern="1200">
                <a:solidFill>
                  <a:srgbClr val="08B29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lt-LT" sz="1050"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>
          <a:xfrm>
            <a:off x="4612742" y="4628709"/>
            <a:ext cx="20574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BCD631"/>
                </a:solidFill>
              </a:defRPr>
            </a:lvl1pPr>
          </a:lstStyle>
          <a:p>
            <a:endParaRPr lang="lt-LT" dirty="0"/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342900" rtl="0" eaLnBrk="1" latinLnBrk="0" hangingPunct="1">
              <a:defRPr sz="1400" kern="1200">
                <a:solidFill>
                  <a:srgbClr val="08B29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3429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303639-94B4-4FD1-BE97-274C781AB08B}" type="slidenum">
              <a:rPr lang="lt-LT" smtClean="0">
                <a:solidFill>
                  <a:srgbClr val="C0C0C0"/>
                </a:solidFill>
              </a:rPr>
              <a:pPr/>
              <a:t>‹#›</a:t>
            </a:fld>
            <a:endParaRPr lang="lt-LT" dirty="0">
              <a:solidFill>
                <a:srgbClr val="C0C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913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Single Corner Rectangle 1"/>
          <p:cNvSpPr/>
          <p:nvPr userDrawn="1"/>
        </p:nvSpPr>
        <p:spPr>
          <a:xfrm rot="10800000">
            <a:off x="336062" y="-5"/>
            <a:ext cx="8807938" cy="814465"/>
          </a:xfrm>
          <a:prstGeom prst="round1Rect">
            <a:avLst>
              <a:gd name="adj" fmla="val 45930"/>
            </a:avLst>
          </a:prstGeom>
          <a:solidFill>
            <a:srgbClr val="BCD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endParaRPr lang="en-US" sz="1400" dirty="0">
              <a:solidFill>
                <a:schemeClr val="tx2"/>
              </a:solidFill>
              <a:latin typeface="Foco" panose="020B0504050202020203" pitchFamily="34" charset="-7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48000" y="970670"/>
            <a:ext cx="2860986" cy="3077661"/>
          </a:xfrm>
        </p:spPr>
        <p:txBody>
          <a:bodyPr anchor="ctr">
            <a:noAutofit/>
          </a:bodyPr>
          <a:lstStyle>
            <a:lvl2pPr>
              <a:buClr>
                <a:srgbClr val="BCD631"/>
              </a:buClr>
              <a:defRPr sz="1800" b="1">
                <a:solidFill>
                  <a:srgbClr val="BCD631"/>
                </a:solidFill>
                <a:latin typeface="Foco" panose="020B0504050202020203" pitchFamily="34" charset="-70"/>
              </a:defRPr>
            </a:lvl2pPr>
            <a:lvl3pPr>
              <a:buClr>
                <a:srgbClr val="BCD631"/>
              </a:buClr>
              <a:defRPr>
                <a:latin typeface="Foco Light" panose="020B0304050202020203" pitchFamily="34" charset="-70"/>
              </a:defRPr>
            </a:lvl3pPr>
            <a:lvl4pPr>
              <a:buClr>
                <a:srgbClr val="BCD631"/>
              </a:buClr>
              <a:defRPr>
                <a:latin typeface="Foco Light" panose="020B0304050202020203" pitchFamily="34" charset="-70"/>
              </a:defRPr>
            </a:lvl4pPr>
            <a:lvl5pPr>
              <a:buClr>
                <a:srgbClr val="BCD631"/>
              </a:buClr>
              <a:defRPr>
                <a:latin typeface="Foco Light" panose="020B0304050202020203" pitchFamily="34" charset="-70"/>
              </a:defRPr>
            </a:lvl5pPr>
          </a:lstStyle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342900" rtl="0" eaLnBrk="1" latinLnBrk="0" hangingPunct="1">
              <a:defRPr sz="1400" kern="1200">
                <a:solidFill>
                  <a:srgbClr val="08B29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3429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303639-94B4-4FD1-BE97-274C781AB08B}" type="slidenum">
              <a:rPr lang="lt-LT" smtClean="0">
                <a:solidFill>
                  <a:srgbClr val="C0C0C0"/>
                </a:solidFill>
              </a:rPr>
              <a:pPr/>
              <a:t>‹#›</a:t>
            </a:fld>
            <a:endParaRPr lang="lt-LT" dirty="0">
              <a:solidFill>
                <a:srgbClr val="C0C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796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 userDrawn="1"/>
        </p:nvSpPr>
        <p:spPr>
          <a:xfrm rot="10800000">
            <a:off x="1008000" y="0"/>
            <a:ext cx="3972738" cy="2241873"/>
          </a:xfrm>
          <a:prstGeom prst="round2SameRect">
            <a:avLst/>
          </a:prstGeom>
          <a:solidFill>
            <a:srgbClr val="BCD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24276" y="0"/>
            <a:ext cx="3399472" cy="2159794"/>
          </a:xfrm>
        </p:spPr>
        <p:txBody>
          <a:bodyPr anchor="b">
            <a:normAutofit/>
          </a:bodyPr>
          <a:lstStyle>
            <a:lvl1pPr>
              <a:defRPr sz="2000" b="1">
                <a:solidFill>
                  <a:schemeClr val="tx2"/>
                </a:solidFill>
                <a:latin typeface="Foco" panose="020B0504050202020203" pitchFamily="34" charset="-7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4276" y="2457361"/>
            <a:ext cx="4345004" cy="736005"/>
          </a:xfrm>
        </p:spPr>
        <p:txBody>
          <a:bodyPr/>
          <a:lstStyle>
            <a:lvl1pPr marL="0" indent="0">
              <a:buNone/>
              <a:defRPr sz="1800">
                <a:solidFill>
                  <a:srgbClr val="08B297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342900" rtl="0" eaLnBrk="1" latinLnBrk="0" hangingPunct="1">
              <a:defRPr sz="1400" kern="1200">
                <a:solidFill>
                  <a:srgbClr val="08B29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3429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303639-94B4-4FD1-BE97-274C781AB08B}" type="slidenum">
              <a:rPr lang="lt-LT" smtClean="0">
                <a:solidFill>
                  <a:srgbClr val="C0C0C0"/>
                </a:solidFill>
              </a:rPr>
              <a:pPr/>
              <a:t>‹#›</a:t>
            </a:fld>
            <a:endParaRPr lang="lt-LT" dirty="0">
              <a:solidFill>
                <a:srgbClr val="C0C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512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 userDrawn="1"/>
        </p:nvSpPr>
        <p:spPr>
          <a:xfrm rot="10800000">
            <a:off x="1008000" y="0"/>
            <a:ext cx="3972738" cy="2241873"/>
          </a:xfrm>
          <a:prstGeom prst="round2SameRect">
            <a:avLst/>
          </a:prstGeom>
          <a:solidFill>
            <a:srgbClr val="D1BA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24276" y="0"/>
            <a:ext cx="3399472" cy="2159794"/>
          </a:xfrm>
        </p:spPr>
        <p:txBody>
          <a:bodyPr anchor="b">
            <a:normAutofit/>
          </a:bodyPr>
          <a:lstStyle>
            <a:lvl1pPr>
              <a:defRPr sz="2000" b="1">
                <a:solidFill>
                  <a:schemeClr val="tx2"/>
                </a:solidFill>
                <a:latin typeface="Foco" panose="020B0504050202020203" pitchFamily="34" charset="-7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4276" y="2457361"/>
            <a:ext cx="4345004" cy="736005"/>
          </a:xfrm>
        </p:spPr>
        <p:txBody>
          <a:bodyPr/>
          <a:lstStyle>
            <a:lvl1pPr marL="0" indent="0">
              <a:buNone/>
              <a:defRPr sz="1800">
                <a:solidFill>
                  <a:srgbClr val="08B297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342900" rtl="0" eaLnBrk="1" latinLnBrk="0" hangingPunct="1">
              <a:defRPr sz="1400" kern="1200">
                <a:solidFill>
                  <a:srgbClr val="08B29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3429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303639-94B4-4FD1-BE97-274C781AB08B}" type="slidenum">
              <a:rPr lang="lt-LT" smtClean="0">
                <a:solidFill>
                  <a:srgbClr val="C0C0C0"/>
                </a:solidFill>
              </a:rPr>
              <a:pPr/>
              <a:t>‹#›</a:t>
            </a:fld>
            <a:endParaRPr lang="lt-LT" dirty="0">
              <a:solidFill>
                <a:srgbClr val="C0C0C0"/>
              </a:solidFill>
            </a:endParaRPr>
          </a:p>
        </p:txBody>
      </p:sp>
      <p:sp>
        <p:nvSpPr>
          <p:cNvPr id="6" name="Round Single Corner Rectangle 5"/>
          <p:cNvSpPr/>
          <p:nvPr userDrawn="1"/>
        </p:nvSpPr>
        <p:spPr>
          <a:xfrm flipV="1">
            <a:off x="1007999" y="-4"/>
            <a:ext cx="3972739" cy="814464"/>
          </a:xfrm>
          <a:prstGeom prst="round1Rect">
            <a:avLst>
              <a:gd name="adj" fmla="val 0"/>
            </a:avLst>
          </a:prstGeom>
          <a:solidFill>
            <a:srgbClr val="BCD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92122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1pPr>
            <a:lvl2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2pPr>
            <a:lvl3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3pPr>
            <a:lvl4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4pPr>
            <a:lvl5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1pPr>
            <a:lvl2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2pPr>
            <a:lvl3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3pPr>
            <a:lvl4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4pPr>
            <a:lvl5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8B297"/>
                </a:solidFill>
                <a:latin typeface="Foco" panose="020B0504050202020203" pitchFamily="34" charset="-70"/>
              </a:defRPr>
            </a:lvl1pPr>
          </a:lstStyle>
          <a:p>
            <a:fld id="{9B303639-94B4-4FD1-BE97-274C781AB08B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459930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6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80339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8B297"/>
                </a:solidFill>
                <a:latin typeface="Foco" panose="020B0504050202020203" pitchFamily="34" charset="-70"/>
              </a:defRPr>
            </a:lvl1pPr>
          </a:lstStyle>
          <a:p>
            <a:fld id="{9B303639-94B4-4FD1-BE97-274C781AB08B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706055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8B297"/>
                </a:solidFill>
                <a:latin typeface="Foco" panose="020B0504050202020203" pitchFamily="34" charset="-70"/>
              </a:defRPr>
            </a:lvl1pPr>
          </a:lstStyle>
          <a:p>
            <a:fld id="{9B303639-94B4-4FD1-BE97-274C781AB08B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7943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6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ounded Rectangle 8"/>
          <p:cNvSpPr/>
          <p:nvPr userDrawn="1"/>
        </p:nvSpPr>
        <p:spPr>
          <a:xfrm>
            <a:off x="8567823" y="4611916"/>
            <a:ext cx="267843" cy="282216"/>
          </a:xfrm>
          <a:prstGeom prst="roundRect">
            <a:avLst>
              <a:gd name="adj" fmla="val 16666"/>
            </a:avLst>
          </a:prstGeom>
          <a:noFill/>
          <a:ln w="6350">
            <a:solidFill>
              <a:srgbClr val="C0C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lt-LT" sz="1200" dirty="0">
              <a:solidFill>
                <a:schemeClr val="bg2"/>
              </a:solidFill>
              <a:latin typeface="Foco Light" panose="020B0304050202020203" pitchFamily="34" charset="-70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0679" y="4615705"/>
            <a:ext cx="702129" cy="274637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C0C0C0"/>
                </a:solidFill>
                <a:latin typeface="Foco" panose="020B0504050202020203" pitchFamily="34" charset="-70"/>
              </a:defRPr>
            </a:lvl1pPr>
          </a:lstStyle>
          <a:p>
            <a:fld id="{9B303639-94B4-4FD1-BE97-274C781AB08B}" type="slidenum">
              <a:rPr lang="lt-LT" smtClean="0"/>
              <a:pPr/>
              <a:t>‹#›</a:t>
            </a:fld>
            <a:endParaRPr lang="lt-L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4592035"/>
            <a:ext cx="2640199" cy="1"/>
          </a:xfrm>
          <a:prstGeom prst="line">
            <a:avLst/>
          </a:prstGeom>
          <a:ln w="12700" cap="rnd">
            <a:solidFill>
              <a:srgbClr val="777777"/>
            </a:solidFill>
            <a:prstDash val="solid"/>
            <a:round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78096" y="4723258"/>
            <a:ext cx="1912806" cy="351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502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75" r:id="rId3"/>
    <p:sldLayoutId id="2147483676" r:id="rId4"/>
    <p:sldLayoutId id="2147483687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Foco" panose="020B0504050202020203" pitchFamily="34" charset="-7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+mj-lt"/>
        <a:buNone/>
        <a:defRPr sz="1600" kern="1200">
          <a:solidFill>
            <a:srgbClr val="633F17"/>
          </a:solidFill>
          <a:latin typeface="Foco" panose="020B0504050202020203" pitchFamily="34" charset="-70"/>
          <a:ea typeface="+mn-ea"/>
          <a:cs typeface="+mn-cs"/>
        </a:defRPr>
      </a:lvl1pPr>
      <a:lvl2pPr marL="342900" indent="0" algn="l" defTabSz="685800" rtl="0" eaLnBrk="1" latinLnBrk="0" hangingPunct="1">
        <a:lnSpc>
          <a:spcPct val="90000"/>
        </a:lnSpc>
        <a:spcBef>
          <a:spcPts val="375"/>
        </a:spcBef>
        <a:buFont typeface="+mj-lt"/>
        <a:buNone/>
        <a:defRPr sz="1400" kern="1200">
          <a:solidFill>
            <a:schemeClr val="tx1"/>
          </a:solidFill>
          <a:latin typeface="Foco" panose="020B0504050202020203" pitchFamily="34" charset="-70"/>
          <a:ea typeface="+mn-ea"/>
          <a:cs typeface="+mn-cs"/>
        </a:defRPr>
      </a:lvl2pPr>
      <a:lvl3pPr marL="685800" indent="0" algn="l" defTabSz="685800" rtl="0" eaLnBrk="1" latinLnBrk="0" hangingPunct="1">
        <a:lnSpc>
          <a:spcPct val="90000"/>
        </a:lnSpc>
        <a:spcBef>
          <a:spcPts val="375"/>
        </a:spcBef>
        <a:buFont typeface="+mj-lt"/>
        <a:buNone/>
        <a:defRPr sz="1500" kern="1200">
          <a:solidFill>
            <a:schemeClr val="tx1"/>
          </a:solidFill>
          <a:latin typeface="Foco" panose="020B0504050202020203" pitchFamily="34" charset="-70"/>
          <a:ea typeface="+mn-ea"/>
          <a:cs typeface="+mn-cs"/>
        </a:defRPr>
      </a:lvl3pPr>
      <a:lvl4pPr marL="1028700" indent="0" algn="l" defTabSz="685800" rtl="0" eaLnBrk="1" latinLnBrk="0" hangingPunct="1">
        <a:lnSpc>
          <a:spcPct val="90000"/>
        </a:lnSpc>
        <a:spcBef>
          <a:spcPts val="375"/>
        </a:spcBef>
        <a:buFont typeface="+mj-lt"/>
        <a:buNone/>
        <a:defRPr sz="1350" kern="1200">
          <a:solidFill>
            <a:schemeClr val="tx1"/>
          </a:solidFill>
          <a:latin typeface="Foco" panose="020B0504050202020203" pitchFamily="34" charset="-70"/>
          <a:ea typeface="+mn-ea"/>
          <a:cs typeface="+mn-cs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Font typeface="+mj-lt"/>
        <a:buNone/>
        <a:defRPr sz="1350" kern="1200">
          <a:solidFill>
            <a:schemeClr val="tx1"/>
          </a:solidFill>
          <a:latin typeface="Foco" panose="020B0504050202020203" pitchFamily="34" charset="-7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B20746F-6562-4651-9CFC-0ACEAC704A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7950" y="1807857"/>
            <a:ext cx="6239607" cy="2140561"/>
          </a:xfrm>
        </p:spPr>
        <p:txBody>
          <a:bodyPr>
            <a:noAutofit/>
          </a:bodyPr>
          <a:lstStyle/>
          <a:p>
            <a:pPr algn="ctr"/>
            <a:r>
              <a:rPr lang="lt-LT" altLang="lt-LT" sz="3200" dirty="0">
                <a:latin typeface="+mj-lt"/>
                <a:cs typeface="Calibri Light" panose="020F0302020204030204" pitchFamily="34" charset="0"/>
              </a:rPr>
              <a:t>Potenciali vandenilio IPCEI (</a:t>
            </a:r>
            <a:r>
              <a:rPr lang="lt-LT" altLang="lt-LT" sz="3200" dirty="0" err="1">
                <a:latin typeface="+mj-lt"/>
                <a:cs typeface="Calibri Light" panose="020F0302020204030204" pitchFamily="34" charset="0"/>
              </a:rPr>
              <a:t>Important</a:t>
            </a:r>
            <a:r>
              <a:rPr lang="lt-LT" altLang="lt-LT" sz="3200" dirty="0">
                <a:latin typeface="+mj-lt"/>
                <a:cs typeface="Calibri Light" panose="020F0302020204030204" pitchFamily="34" charset="0"/>
              </a:rPr>
              <a:t> Project </a:t>
            </a:r>
            <a:r>
              <a:rPr lang="lt-LT" altLang="lt-LT" sz="3200" dirty="0" err="1">
                <a:latin typeface="+mj-lt"/>
                <a:cs typeface="Calibri Light" panose="020F0302020204030204" pitchFamily="34" charset="0"/>
              </a:rPr>
              <a:t>of</a:t>
            </a:r>
            <a:r>
              <a:rPr lang="lt-LT" altLang="lt-LT" sz="3200" dirty="0">
                <a:latin typeface="+mj-lt"/>
                <a:cs typeface="Calibri Light" panose="020F0302020204030204" pitchFamily="34" charset="0"/>
              </a:rPr>
              <a:t> </a:t>
            </a:r>
            <a:r>
              <a:rPr lang="lt-LT" altLang="lt-LT" sz="3200" dirty="0" err="1">
                <a:latin typeface="+mj-lt"/>
                <a:cs typeface="Calibri Light" panose="020F0302020204030204" pitchFamily="34" charset="0"/>
              </a:rPr>
              <a:t>Common</a:t>
            </a:r>
            <a:r>
              <a:rPr lang="lt-LT" altLang="lt-LT" sz="3200" dirty="0">
                <a:latin typeface="+mj-lt"/>
                <a:cs typeface="Calibri Light" panose="020F0302020204030204" pitchFamily="34" charset="0"/>
              </a:rPr>
              <a:t> </a:t>
            </a:r>
            <a:r>
              <a:rPr lang="lt-LT" altLang="lt-LT" sz="3200" dirty="0" err="1">
                <a:latin typeface="+mj-lt"/>
                <a:cs typeface="Calibri Light" panose="020F0302020204030204" pitchFamily="34" charset="0"/>
              </a:rPr>
              <a:t>European</a:t>
            </a:r>
            <a:r>
              <a:rPr lang="lt-LT" altLang="lt-LT" sz="3200" dirty="0">
                <a:latin typeface="+mj-lt"/>
                <a:cs typeface="Calibri Light" panose="020F0302020204030204" pitchFamily="34" charset="0"/>
              </a:rPr>
              <a:t> </a:t>
            </a:r>
            <a:r>
              <a:rPr lang="lt-LT" altLang="lt-LT" sz="3200" dirty="0" err="1">
                <a:latin typeface="+mj-lt"/>
                <a:cs typeface="Calibri Light" panose="020F0302020204030204" pitchFamily="34" charset="0"/>
              </a:rPr>
              <a:t>Interest</a:t>
            </a:r>
            <a:r>
              <a:rPr lang="lt-LT" altLang="lt-LT" sz="3200" dirty="0">
                <a:latin typeface="+mj-lt"/>
                <a:cs typeface="Calibri Light" panose="020F0302020204030204" pitchFamily="34" charset="0"/>
              </a:rPr>
              <a:t>) </a:t>
            </a:r>
            <a:r>
              <a:rPr lang="lt-LT" altLang="lt-LT" sz="3200" i="1" dirty="0">
                <a:latin typeface="+mj-lt"/>
                <a:cs typeface="Calibri Light" panose="020F0302020204030204" pitchFamily="34" charset="0"/>
              </a:rPr>
              <a:t>(vertės grandinė)</a:t>
            </a:r>
            <a:br>
              <a:rPr lang="en-US" altLang="lt-LT" sz="3200" dirty="0">
                <a:latin typeface="+mj-lt"/>
                <a:cs typeface="Calibri Light" panose="020F0302020204030204" pitchFamily="34" charset="0"/>
              </a:rPr>
            </a:br>
            <a:r>
              <a:rPr lang="en-US" altLang="lt-LT" sz="3200" dirty="0">
                <a:latin typeface="+mj-lt"/>
                <a:cs typeface="Calibri Light" panose="020F0302020204030204" pitchFamily="34" charset="0"/>
              </a:rPr>
              <a:t> </a:t>
            </a:r>
            <a:br>
              <a:rPr lang="lt-LT" altLang="lt-LT" sz="3200" dirty="0">
                <a:latin typeface="+mj-lt"/>
                <a:cs typeface="Calibri Light" panose="020F0302020204030204" pitchFamily="34" charset="0"/>
              </a:rPr>
            </a:br>
            <a:br>
              <a:rPr lang="lt-LT" altLang="lt-LT" sz="3200" dirty="0">
                <a:latin typeface="+mj-lt"/>
                <a:cs typeface="Calibri Light" panose="020F0302020204030204" pitchFamily="34" charset="0"/>
              </a:rPr>
            </a:br>
            <a:endParaRPr lang="lt-LT" sz="3200" dirty="0">
              <a:latin typeface="+mj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3A9062-60D4-4128-B063-072407C1D0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42" y="2837816"/>
            <a:ext cx="9144000" cy="719585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897AAE65-1E92-4DA0-9154-612D27D7E414}"/>
              </a:ext>
            </a:extLst>
          </p:cNvPr>
          <p:cNvGrpSpPr/>
          <p:nvPr/>
        </p:nvGrpSpPr>
        <p:grpSpPr>
          <a:xfrm>
            <a:off x="1270000" y="2406650"/>
            <a:ext cx="831850" cy="1533525"/>
            <a:chOff x="1270000" y="2406650"/>
            <a:chExt cx="831850" cy="1533525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F45E1E2A-6D2B-4D57-A27B-7A994303D04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70000" y="2406650"/>
              <a:ext cx="831850" cy="1533525"/>
            </a:xfrm>
            <a:custGeom>
              <a:avLst/>
              <a:gdLst>
                <a:gd name="T0" fmla="*/ 331 w 337"/>
                <a:gd name="T1" fmla="*/ 316 h 624"/>
                <a:gd name="T2" fmla="*/ 323 w 337"/>
                <a:gd name="T3" fmla="*/ 316 h 624"/>
                <a:gd name="T4" fmla="*/ 305 w 337"/>
                <a:gd name="T5" fmla="*/ 311 h 624"/>
                <a:gd name="T6" fmla="*/ 287 w 337"/>
                <a:gd name="T7" fmla="*/ 316 h 624"/>
                <a:gd name="T8" fmla="*/ 205 w 337"/>
                <a:gd name="T9" fmla="*/ 316 h 624"/>
                <a:gd name="T10" fmla="*/ 198 w 337"/>
                <a:gd name="T11" fmla="*/ 245 h 624"/>
                <a:gd name="T12" fmla="*/ 331 w 337"/>
                <a:gd name="T13" fmla="*/ 245 h 624"/>
                <a:gd name="T14" fmla="*/ 337 w 337"/>
                <a:gd name="T15" fmla="*/ 239 h 624"/>
                <a:gd name="T16" fmla="*/ 331 w 337"/>
                <a:gd name="T17" fmla="*/ 233 h 624"/>
                <a:gd name="T18" fmla="*/ 323 w 337"/>
                <a:gd name="T19" fmla="*/ 233 h 624"/>
                <a:gd name="T20" fmla="*/ 305 w 337"/>
                <a:gd name="T21" fmla="*/ 228 h 624"/>
                <a:gd name="T22" fmla="*/ 287 w 337"/>
                <a:gd name="T23" fmla="*/ 233 h 624"/>
                <a:gd name="T24" fmla="*/ 197 w 337"/>
                <a:gd name="T25" fmla="*/ 233 h 624"/>
                <a:gd name="T26" fmla="*/ 174 w 337"/>
                <a:gd name="T27" fmla="*/ 5 h 624"/>
                <a:gd name="T28" fmla="*/ 168 w 337"/>
                <a:gd name="T29" fmla="*/ 0 h 624"/>
                <a:gd name="T30" fmla="*/ 162 w 337"/>
                <a:gd name="T31" fmla="*/ 5 h 624"/>
                <a:gd name="T32" fmla="*/ 140 w 337"/>
                <a:gd name="T33" fmla="*/ 233 h 624"/>
                <a:gd name="T34" fmla="*/ 40 w 337"/>
                <a:gd name="T35" fmla="*/ 233 h 624"/>
                <a:gd name="T36" fmla="*/ 22 w 337"/>
                <a:gd name="T37" fmla="*/ 228 h 624"/>
                <a:gd name="T38" fmla="*/ 4 w 337"/>
                <a:gd name="T39" fmla="*/ 233 h 624"/>
                <a:gd name="T40" fmla="*/ 0 w 337"/>
                <a:gd name="T41" fmla="*/ 239 h 624"/>
                <a:gd name="T42" fmla="*/ 6 w 337"/>
                <a:gd name="T43" fmla="*/ 245 h 624"/>
                <a:gd name="T44" fmla="*/ 139 w 337"/>
                <a:gd name="T45" fmla="*/ 245 h 624"/>
                <a:gd name="T46" fmla="*/ 131 w 337"/>
                <a:gd name="T47" fmla="*/ 316 h 624"/>
                <a:gd name="T48" fmla="*/ 40 w 337"/>
                <a:gd name="T49" fmla="*/ 316 h 624"/>
                <a:gd name="T50" fmla="*/ 22 w 337"/>
                <a:gd name="T51" fmla="*/ 311 h 624"/>
                <a:gd name="T52" fmla="*/ 4 w 337"/>
                <a:gd name="T53" fmla="*/ 316 h 624"/>
                <a:gd name="T54" fmla="*/ 0 w 337"/>
                <a:gd name="T55" fmla="*/ 322 h 624"/>
                <a:gd name="T56" fmla="*/ 6 w 337"/>
                <a:gd name="T57" fmla="*/ 328 h 624"/>
                <a:gd name="T58" fmla="*/ 130 w 337"/>
                <a:gd name="T59" fmla="*/ 328 h 624"/>
                <a:gd name="T60" fmla="*/ 102 w 337"/>
                <a:gd name="T61" fmla="*/ 618 h 624"/>
                <a:gd name="T62" fmla="*/ 106 w 337"/>
                <a:gd name="T63" fmla="*/ 624 h 624"/>
                <a:gd name="T64" fmla="*/ 108 w 337"/>
                <a:gd name="T65" fmla="*/ 624 h 624"/>
                <a:gd name="T66" fmla="*/ 113 w 337"/>
                <a:gd name="T67" fmla="*/ 620 h 624"/>
                <a:gd name="T68" fmla="*/ 168 w 337"/>
                <a:gd name="T69" fmla="*/ 453 h 624"/>
                <a:gd name="T70" fmla="*/ 223 w 337"/>
                <a:gd name="T71" fmla="*/ 620 h 624"/>
                <a:gd name="T72" fmla="*/ 229 w 337"/>
                <a:gd name="T73" fmla="*/ 624 h 624"/>
                <a:gd name="T74" fmla="*/ 235 w 337"/>
                <a:gd name="T75" fmla="*/ 618 h 624"/>
                <a:gd name="T76" fmla="*/ 234 w 337"/>
                <a:gd name="T77" fmla="*/ 617 h 624"/>
                <a:gd name="T78" fmla="*/ 206 w 337"/>
                <a:gd name="T79" fmla="*/ 328 h 624"/>
                <a:gd name="T80" fmla="*/ 331 w 337"/>
                <a:gd name="T81" fmla="*/ 328 h 624"/>
                <a:gd name="T82" fmla="*/ 337 w 337"/>
                <a:gd name="T83" fmla="*/ 322 h 624"/>
                <a:gd name="T84" fmla="*/ 331 w 337"/>
                <a:gd name="T85" fmla="*/ 316 h 624"/>
                <a:gd name="T86" fmla="*/ 168 w 337"/>
                <a:gd name="T87" fmla="*/ 67 h 624"/>
                <a:gd name="T88" fmla="*/ 184 w 337"/>
                <a:gd name="T89" fmla="*/ 233 h 624"/>
                <a:gd name="T90" fmla="*/ 152 w 337"/>
                <a:gd name="T91" fmla="*/ 233 h 624"/>
                <a:gd name="T92" fmla="*/ 168 w 337"/>
                <a:gd name="T93" fmla="*/ 67 h 624"/>
                <a:gd name="T94" fmla="*/ 151 w 337"/>
                <a:gd name="T95" fmla="*/ 245 h 624"/>
                <a:gd name="T96" fmla="*/ 186 w 337"/>
                <a:gd name="T97" fmla="*/ 245 h 624"/>
                <a:gd name="T98" fmla="*/ 193 w 337"/>
                <a:gd name="T99" fmla="*/ 316 h 624"/>
                <a:gd name="T100" fmla="*/ 144 w 337"/>
                <a:gd name="T101" fmla="*/ 316 h 624"/>
                <a:gd name="T102" fmla="*/ 151 w 337"/>
                <a:gd name="T103" fmla="*/ 245 h 624"/>
                <a:gd name="T104" fmla="*/ 217 w 337"/>
                <a:gd name="T105" fmla="*/ 564 h 624"/>
                <a:gd name="T106" fmla="*/ 174 w 337"/>
                <a:gd name="T107" fmla="*/ 432 h 624"/>
                <a:gd name="T108" fmla="*/ 168 w 337"/>
                <a:gd name="T109" fmla="*/ 428 h 624"/>
                <a:gd name="T110" fmla="*/ 162 w 337"/>
                <a:gd name="T111" fmla="*/ 432 h 624"/>
                <a:gd name="T112" fmla="*/ 119 w 337"/>
                <a:gd name="T113" fmla="*/ 564 h 624"/>
                <a:gd name="T114" fmla="*/ 142 w 337"/>
                <a:gd name="T115" fmla="*/ 328 h 624"/>
                <a:gd name="T116" fmla="*/ 194 w 337"/>
                <a:gd name="T117" fmla="*/ 328 h 624"/>
                <a:gd name="T118" fmla="*/ 217 w 337"/>
                <a:gd name="T119" fmla="*/ 564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37" h="624">
                  <a:moveTo>
                    <a:pt x="331" y="316"/>
                  </a:moveTo>
                  <a:cubicBezTo>
                    <a:pt x="323" y="316"/>
                    <a:pt x="323" y="316"/>
                    <a:pt x="323" y="316"/>
                  </a:cubicBezTo>
                  <a:cubicBezTo>
                    <a:pt x="322" y="313"/>
                    <a:pt x="315" y="311"/>
                    <a:pt x="305" y="311"/>
                  </a:cubicBezTo>
                  <a:cubicBezTo>
                    <a:pt x="296" y="311"/>
                    <a:pt x="288" y="313"/>
                    <a:pt x="287" y="316"/>
                  </a:cubicBezTo>
                  <a:cubicBezTo>
                    <a:pt x="205" y="316"/>
                    <a:pt x="205" y="316"/>
                    <a:pt x="205" y="316"/>
                  </a:cubicBezTo>
                  <a:cubicBezTo>
                    <a:pt x="198" y="245"/>
                    <a:pt x="198" y="245"/>
                    <a:pt x="198" y="245"/>
                  </a:cubicBezTo>
                  <a:cubicBezTo>
                    <a:pt x="331" y="245"/>
                    <a:pt x="331" y="245"/>
                    <a:pt x="331" y="245"/>
                  </a:cubicBezTo>
                  <a:cubicBezTo>
                    <a:pt x="334" y="245"/>
                    <a:pt x="337" y="242"/>
                    <a:pt x="337" y="239"/>
                  </a:cubicBezTo>
                  <a:cubicBezTo>
                    <a:pt x="337" y="235"/>
                    <a:pt x="334" y="233"/>
                    <a:pt x="331" y="233"/>
                  </a:cubicBezTo>
                  <a:cubicBezTo>
                    <a:pt x="323" y="233"/>
                    <a:pt x="323" y="233"/>
                    <a:pt x="323" y="233"/>
                  </a:cubicBezTo>
                  <a:cubicBezTo>
                    <a:pt x="322" y="230"/>
                    <a:pt x="314" y="228"/>
                    <a:pt x="305" y="228"/>
                  </a:cubicBezTo>
                  <a:cubicBezTo>
                    <a:pt x="296" y="228"/>
                    <a:pt x="289" y="230"/>
                    <a:pt x="287" y="233"/>
                  </a:cubicBezTo>
                  <a:cubicBezTo>
                    <a:pt x="197" y="233"/>
                    <a:pt x="197" y="233"/>
                    <a:pt x="197" y="233"/>
                  </a:cubicBezTo>
                  <a:cubicBezTo>
                    <a:pt x="174" y="5"/>
                    <a:pt x="174" y="5"/>
                    <a:pt x="174" y="5"/>
                  </a:cubicBezTo>
                  <a:cubicBezTo>
                    <a:pt x="174" y="2"/>
                    <a:pt x="171" y="0"/>
                    <a:pt x="168" y="0"/>
                  </a:cubicBezTo>
                  <a:cubicBezTo>
                    <a:pt x="165" y="0"/>
                    <a:pt x="162" y="2"/>
                    <a:pt x="162" y="5"/>
                  </a:cubicBezTo>
                  <a:cubicBezTo>
                    <a:pt x="140" y="233"/>
                    <a:pt x="140" y="233"/>
                    <a:pt x="140" y="233"/>
                  </a:cubicBezTo>
                  <a:cubicBezTo>
                    <a:pt x="40" y="233"/>
                    <a:pt x="40" y="233"/>
                    <a:pt x="40" y="233"/>
                  </a:cubicBezTo>
                  <a:cubicBezTo>
                    <a:pt x="39" y="230"/>
                    <a:pt x="31" y="228"/>
                    <a:pt x="22" y="228"/>
                  </a:cubicBezTo>
                  <a:cubicBezTo>
                    <a:pt x="13" y="228"/>
                    <a:pt x="5" y="230"/>
                    <a:pt x="4" y="233"/>
                  </a:cubicBezTo>
                  <a:cubicBezTo>
                    <a:pt x="2" y="233"/>
                    <a:pt x="0" y="236"/>
                    <a:pt x="0" y="239"/>
                  </a:cubicBezTo>
                  <a:cubicBezTo>
                    <a:pt x="0" y="242"/>
                    <a:pt x="2" y="245"/>
                    <a:pt x="6" y="245"/>
                  </a:cubicBezTo>
                  <a:cubicBezTo>
                    <a:pt x="139" y="245"/>
                    <a:pt x="139" y="245"/>
                    <a:pt x="139" y="245"/>
                  </a:cubicBezTo>
                  <a:cubicBezTo>
                    <a:pt x="131" y="316"/>
                    <a:pt x="131" y="316"/>
                    <a:pt x="131" y="316"/>
                  </a:cubicBezTo>
                  <a:cubicBezTo>
                    <a:pt x="40" y="316"/>
                    <a:pt x="40" y="316"/>
                    <a:pt x="40" y="316"/>
                  </a:cubicBezTo>
                  <a:cubicBezTo>
                    <a:pt x="39" y="313"/>
                    <a:pt x="32" y="311"/>
                    <a:pt x="22" y="311"/>
                  </a:cubicBezTo>
                  <a:cubicBezTo>
                    <a:pt x="13" y="311"/>
                    <a:pt x="5" y="313"/>
                    <a:pt x="4" y="316"/>
                  </a:cubicBezTo>
                  <a:cubicBezTo>
                    <a:pt x="2" y="317"/>
                    <a:pt x="0" y="319"/>
                    <a:pt x="0" y="322"/>
                  </a:cubicBezTo>
                  <a:cubicBezTo>
                    <a:pt x="0" y="325"/>
                    <a:pt x="2" y="328"/>
                    <a:pt x="6" y="328"/>
                  </a:cubicBezTo>
                  <a:cubicBezTo>
                    <a:pt x="130" y="328"/>
                    <a:pt x="130" y="328"/>
                    <a:pt x="130" y="328"/>
                  </a:cubicBezTo>
                  <a:cubicBezTo>
                    <a:pt x="102" y="618"/>
                    <a:pt x="102" y="618"/>
                    <a:pt x="102" y="618"/>
                  </a:cubicBezTo>
                  <a:cubicBezTo>
                    <a:pt x="101" y="621"/>
                    <a:pt x="103" y="624"/>
                    <a:pt x="106" y="624"/>
                  </a:cubicBezTo>
                  <a:cubicBezTo>
                    <a:pt x="107" y="624"/>
                    <a:pt x="107" y="624"/>
                    <a:pt x="108" y="624"/>
                  </a:cubicBezTo>
                  <a:cubicBezTo>
                    <a:pt x="110" y="624"/>
                    <a:pt x="113" y="623"/>
                    <a:pt x="113" y="620"/>
                  </a:cubicBezTo>
                  <a:cubicBezTo>
                    <a:pt x="168" y="453"/>
                    <a:pt x="168" y="453"/>
                    <a:pt x="168" y="453"/>
                  </a:cubicBezTo>
                  <a:cubicBezTo>
                    <a:pt x="223" y="620"/>
                    <a:pt x="223" y="620"/>
                    <a:pt x="223" y="620"/>
                  </a:cubicBezTo>
                  <a:cubicBezTo>
                    <a:pt x="224" y="623"/>
                    <a:pt x="226" y="624"/>
                    <a:pt x="229" y="624"/>
                  </a:cubicBezTo>
                  <a:cubicBezTo>
                    <a:pt x="232" y="624"/>
                    <a:pt x="235" y="622"/>
                    <a:pt x="235" y="618"/>
                  </a:cubicBezTo>
                  <a:cubicBezTo>
                    <a:pt x="235" y="618"/>
                    <a:pt x="235" y="617"/>
                    <a:pt x="234" y="617"/>
                  </a:cubicBezTo>
                  <a:cubicBezTo>
                    <a:pt x="206" y="328"/>
                    <a:pt x="206" y="328"/>
                    <a:pt x="206" y="328"/>
                  </a:cubicBezTo>
                  <a:cubicBezTo>
                    <a:pt x="331" y="328"/>
                    <a:pt x="331" y="328"/>
                    <a:pt x="331" y="328"/>
                  </a:cubicBezTo>
                  <a:cubicBezTo>
                    <a:pt x="334" y="328"/>
                    <a:pt x="337" y="325"/>
                    <a:pt x="337" y="322"/>
                  </a:cubicBezTo>
                  <a:cubicBezTo>
                    <a:pt x="337" y="319"/>
                    <a:pt x="334" y="316"/>
                    <a:pt x="331" y="316"/>
                  </a:cubicBezTo>
                  <a:close/>
                  <a:moveTo>
                    <a:pt x="168" y="67"/>
                  </a:moveTo>
                  <a:cubicBezTo>
                    <a:pt x="184" y="233"/>
                    <a:pt x="184" y="233"/>
                    <a:pt x="184" y="233"/>
                  </a:cubicBezTo>
                  <a:cubicBezTo>
                    <a:pt x="152" y="233"/>
                    <a:pt x="152" y="233"/>
                    <a:pt x="152" y="233"/>
                  </a:cubicBezTo>
                  <a:lnTo>
                    <a:pt x="168" y="67"/>
                  </a:lnTo>
                  <a:close/>
                  <a:moveTo>
                    <a:pt x="151" y="245"/>
                  </a:moveTo>
                  <a:cubicBezTo>
                    <a:pt x="186" y="245"/>
                    <a:pt x="186" y="245"/>
                    <a:pt x="186" y="245"/>
                  </a:cubicBezTo>
                  <a:cubicBezTo>
                    <a:pt x="193" y="316"/>
                    <a:pt x="193" y="316"/>
                    <a:pt x="193" y="316"/>
                  </a:cubicBezTo>
                  <a:cubicBezTo>
                    <a:pt x="144" y="316"/>
                    <a:pt x="144" y="316"/>
                    <a:pt x="144" y="316"/>
                  </a:cubicBezTo>
                  <a:lnTo>
                    <a:pt x="151" y="245"/>
                  </a:lnTo>
                  <a:close/>
                  <a:moveTo>
                    <a:pt x="217" y="564"/>
                  </a:moveTo>
                  <a:cubicBezTo>
                    <a:pt x="174" y="432"/>
                    <a:pt x="174" y="432"/>
                    <a:pt x="174" y="432"/>
                  </a:cubicBezTo>
                  <a:cubicBezTo>
                    <a:pt x="173" y="429"/>
                    <a:pt x="171" y="428"/>
                    <a:pt x="168" y="428"/>
                  </a:cubicBezTo>
                  <a:cubicBezTo>
                    <a:pt x="166" y="428"/>
                    <a:pt x="163" y="429"/>
                    <a:pt x="162" y="432"/>
                  </a:cubicBezTo>
                  <a:cubicBezTo>
                    <a:pt x="119" y="564"/>
                    <a:pt x="119" y="564"/>
                    <a:pt x="119" y="564"/>
                  </a:cubicBezTo>
                  <a:cubicBezTo>
                    <a:pt x="142" y="328"/>
                    <a:pt x="142" y="328"/>
                    <a:pt x="142" y="328"/>
                  </a:cubicBezTo>
                  <a:cubicBezTo>
                    <a:pt x="194" y="328"/>
                    <a:pt x="194" y="328"/>
                    <a:pt x="194" y="328"/>
                  </a:cubicBezTo>
                  <a:lnTo>
                    <a:pt x="217" y="564"/>
                  </a:lnTo>
                  <a:close/>
                </a:path>
              </a:pathLst>
            </a:custGeom>
            <a:solidFill>
              <a:srgbClr val="08B29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C0A92B45-61A7-42E5-A619-1488FC9A4F0A}"/>
                </a:ext>
              </a:extLst>
            </p:cNvPr>
            <p:cNvGrpSpPr/>
            <p:nvPr/>
          </p:nvGrpSpPr>
          <p:grpSpPr>
            <a:xfrm>
              <a:off x="1279525" y="2865438"/>
              <a:ext cx="787400" cy="304800"/>
              <a:chOff x="1279525" y="2865438"/>
              <a:chExt cx="787400" cy="304800"/>
            </a:xfrm>
          </p:grpSpPr>
          <p:sp>
            <p:nvSpPr>
              <p:cNvPr id="9" name="Oval 6">
                <a:extLst>
                  <a:ext uri="{FF2B5EF4-FFF2-40B4-BE49-F238E27FC236}">
                    <a16:creationId xmlns:a16="http://schemas.microsoft.com/office/drawing/2014/main" id="{914C19A0-0576-4ACE-A26D-D2E9E54CDB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9525" y="3094038"/>
                <a:ext cx="88900" cy="26988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10" name="Oval 7">
                <a:extLst>
                  <a:ext uri="{FF2B5EF4-FFF2-40B4-BE49-F238E27FC236}">
                    <a16:creationId xmlns:a16="http://schemas.microsoft.com/office/drawing/2014/main" id="{390DCF37-7AAC-42EB-9ECD-8377E16C25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9525" y="3070225"/>
                <a:ext cx="88900" cy="23813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11" name="Oval 8">
                <a:extLst>
                  <a:ext uri="{FF2B5EF4-FFF2-40B4-BE49-F238E27FC236}">
                    <a16:creationId xmlns:a16="http://schemas.microsoft.com/office/drawing/2014/main" id="{0DDA88F4-F98D-4B70-BE0C-AE88D7B08B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9525" y="3121025"/>
                <a:ext cx="88900" cy="25400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12" name="Oval 9">
                <a:extLst>
                  <a:ext uri="{FF2B5EF4-FFF2-40B4-BE49-F238E27FC236}">
                    <a16:creationId xmlns:a16="http://schemas.microsoft.com/office/drawing/2014/main" id="{F033E4AF-6CAF-4F51-A9C1-AD5FBE2469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9525" y="3146425"/>
                <a:ext cx="88900" cy="23813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13" name="Oval 10">
                <a:extLst>
                  <a:ext uri="{FF2B5EF4-FFF2-40B4-BE49-F238E27FC236}">
                    <a16:creationId xmlns:a16="http://schemas.microsoft.com/office/drawing/2014/main" id="{21A5B75D-4BDD-47C0-B2EA-BADD060344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8025" y="3070225"/>
                <a:ext cx="88900" cy="23813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14" name="Oval 11">
                <a:extLst>
                  <a:ext uri="{FF2B5EF4-FFF2-40B4-BE49-F238E27FC236}">
                    <a16:creationId xmlns:a16="http://schemas.microsoft.com/office/drawing/2014/main" id="{F20DCA86-D3E9-4189-86AC-008CF2AF00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8025" y="3121025"/>
                <a:ext cx="88900" cy="25400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15" name="Oval 12">
                <a:extLst>
                  <a:ext uri="{FF2B5EF4-FFF2-40B4-BE49-F238E27FC236}">
                    <a16:creationId xmlns:a16="http://schemas.microsoft.com/office/drawing/2014/main" id="{820EECAD-15CF-46F9-9ABD-0F4C037DD6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8025" y="3146425"/>
                <a:ext cx="88900" cy="23813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16" name="Oval 13">
                <a:extLst>
                  <a:ext uri="{FF2B5EF4-FFF2-40B4-BE49-F238E27FC236}">
                    <a16:creationId xmlns:a16="http://schemas.microsoft.com/office/drawing/2014/main" id="{06EEAC37-925E-40A7-B003-5F86D9A442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8025" y="3094038"/>
                <a:ext cx="88900" cy="26988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17" name="Oval 14">
                <a:extLst>
                  <a:ext uri="{FF2B5EF4-FFF2-40B4-BE49-F238E27FC236}">
                    <a16:creationId xmlns:a16="http://schemas.microsoft.com/office/drawing/2014/main" id="{ADC0B33C-D6C5-4FB1-9C92-63C7C73260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9525" y="2865438"/>
                <a:ext cx="88900" cy="25400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18" name="Oval 15">
                <a:extLst>
                  <a:ext uri="{FF2B5EF4-FFF2-40B4-BE49-F238E27FC236}">
                    <a16:creationId xmlns:a16="http://schemas.microsoft.com/office/drawing/2014/main" id="{583A4AEE-7631-44F6-BCA6-245A31D257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9525" y="2890838"/>
                <a:ext cx="88900" cy="26988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19" name="Oval 16">
                <a:extLst>
                  <a:ext uri="{FF2B5EF4-FFF2-40B4-BE49-F238E27FC236}">
                    <a16:creationId xmlns:a16="http://schemas.microsoft.com/office/drawing/2014/main" id="{AB280248-BFF9-4C27-992D-128E6C219E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8025" y="2890838"/>
                <a:ext cx="88900" cy="26988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20" name="Oval 17">
                <a:extLst>
                  <a:ext uri="{FF2B5EF4-FFF2-40B4-BE49-F238E27FC236}">
                    <a16:creationId xmlns:a16="http://schemas.microsoft.com/office/drawing/2014/main" id="{137CE725-1DBB-4229-B616-4E53048B73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8025" y="2941638"/>
                <a:ext cx="88900" cy="25400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21" name="Oval 18">
                <a:extLst>
                  <a:ext uri="{FF2B5EF4-FFF2-40B4-BE49-F238E27FC236}">
                    <a16:creationId xmlns:a16="http://schemas.microsoft.com/office/drawing/2014/main" id="{BAF54721-00A1-4007-9357-C6E58EA710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8025" y="2917825"/>
                <a:ext cx="88900" cy="23813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22" name="Oval 19">
                <a:extLst>
                  <a:ext uri="{FF2B5EF4-FFF2-40B4-BE49-F238E27FC236}">
                    <a16:creationId xmlns:a16="http://schemas.microsoft.com/office/drawing/2014/main" id="{FF4EA527-2291-432F-8C0D-B22138B65F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9525" y="2941638"/>
                <a:ext cx="88900" cy="25400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23" name="Oval 20">
                <a:extLst>
                  <a:ext uri="{FF2B5EF4-FFF2-40B4-BE49-F238E27FC236}">
                    <a16:creationId xmlns:a16="http://schemas.microsoft.com/office/drawing/2014/main" id="{D0BC5BA9-0A3D-461E-B526-5C390E270C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8025" y="2865438"/>
                <a:ext cx="88900" cy="25400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24" name="Oval 21">
                <a:extLst>
                  <a:ext uri="{FF2B5EF4-FFF2-40B4-BE49-F238E27FC236}">
                    <a16:creationId xmlns:a16="http://schemas.microsoft.com/office/drawing/2014/main" id="{6B43B73F-ED43-4BAF-8DB1-080EDB4716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9525" y="2917825"/>
                <a:ext cx="88900" cy="23813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</p:grp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EECECCF0-4177-42A3-B6F5-13A9FDDB4744}"/>
              </a:ext>
            </a:extLst>
          </p:cNvPr>
          <p:cNvSpPr txBox="1"/>
          <p:nvPr/>
        </p:nvSpPr>
        <p:spPr>
          <a:xfrm>
            <a:off x="6830008" y="2837816"/>
            <a:ext cx="1231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b="1" dirty="0">
                <a:solidFill>
                  <a:schemeClr val="bg1"/>
                </a:solidFill>
              </a:rPr>
              <a:t>2021-06-30</a:t>
            </a:r>
          </a:p>
        </p:txBody>
      </p:sp>
    </p:spTree>
    <p:extLst>
      <p:ext uri="{BB962C8B-B14F-4D97-AF65-F5344CB8AC3E}">
        <p14:creationId xmlns:p14="http://schemas.microsoft.com/office/powerpoint/2010/main" val="3665022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72205" y="1161984"/>
            <a:ext cx="4710656" cy="3515710"/>
          </a:xfrm>
        </p:spPr>
        <p:txBody>
          <a:bodyPr/>
          <a:lstStyle/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en-US" sz="1100" dirty="0">
              <a:solidFill>
                <a:srgbClr val="202124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en-US" sz="1100" dirty="0">
              <a:solidFill>
                <a:srgbClr val="202124"/>
              </a:solidFill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r>
              <a:rPr lang="lt-LT" dirty="0">
                <a:solidFill>
                  <a:srgbClr val="202124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Europos Komisijos kuruojamas įrankis šalių verslams/pramonei gauti su vidine rinka suderinamą valstybės pagalbą.</a:t>
            </a:r>
          </a:p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lt-LT" dirty="0">
              <a:solidFill>
                <a:srgbClr val="202124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r>
              <a:rPr lang="lt-LT" dirty="0">
                <a:solidFill>
                  <a:srgbClr val="202124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IPCEI/vertės grandinių procesas skirtas identifikuoti tas pramonės sritis, kur bus padarytos išimtys taikant valstybės pagalbos taisykles</a:t>
            </a:r>
            <a:r>
              <a:rPr lang="en-US" dirty="0">
                <a:solidFill>
                  <a:srgbClr val="202124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t-LT" dirty="0">
              <a:solidFill>
                <a:srgbClr val="202124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en-US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r>
              <a:rPr lang="lt-LT" dirty="0">
                <a:solidFill>
                  <a:srgbClr val="202124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IPCEI projektai – prisidėjimas prie bendrų ES tikslų ir žymi įtaka ekonomikos augimui, darnumui ir vertės kūrimui visos ES mastu</a:t>
            </a:r>
            <a:r>
              <a:rPr lang="en-US" dirty="0">
                <a:solidFill>
                  <a:srgbClr val="202124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lt-LT" dirty="0">
              <a:solidFill>
                <a:srgbClr val="202124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lt-LT" dirty="0">
              <a:solidFill>
                <a:srgbClr val="202124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r>
              <a:rPr lang="lt-LT" dirty="0">
                <a:solidFill>
                  <a:srgbClr val="202124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Dalyvauja daugiau nei viena valstybė.</a:t>
            </a:r>
          </a:p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lt-LT" dirty="0">
              <a:solidFill>
                <a:srgbClr val="202124"/>
              </a:solidFill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r>
              <a:rPr lang="lt-LT" dirty="0">
                <a:solidFill>
                  <a:srgbClr val="202124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IPCEI neskirtas tiesiog padidinti gamybos apimtis ar konkurencingumą.</a:t>
            </a:r>
            <a:endParaRPr lang="en-US" dirty="0">
              <a:solidFill>
                <a:srgbClr val="202124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lt-LT" sz="1400" dirty="0">
              <a:solidFill>
                <a:schemeClr val="tx1"/>
              </a:solidFill>
              <a:latin typeface="Foco Light" panose="020B0304050202020203" pitchFamily="34" charset="-70"/>
            </a:endParaRPr>
          </a:p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lt-LT" sz="1400" dirty="0">
              <a:solidFill>
                <a:schemeClr val="tx1"/>
              </a:solidFill>
              <a:latin typeface="Foco Light" panose="020B0304050202020203" pitchFamily="34" charset="-7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1E25AE-B871-4FD4-8B08-A581C741E1B0}"/>
              </a:ext>
            </a:extLst>
          </p:cNvPr>
          <p:cNvSpPr/>
          <p:nvPr/>
        </p:nvSpPr>
        <p:spPr>
          <a:xfrm>
            <a:off x="552451" y="207172"/>
            <a:ext cx="81237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lt-LT" altLang="lt-LT" sz="20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inherit"/>
              </a:rPr>
              <a:t>Kas yra IPCEI?</a:t>
            </a:r>
            <a:endParaRPr lang="en-US" sz="2000" b="1" dirty="0">
              <a:solidFill>
                <a:schemeClr val="bg1"/>
              </a:solidFill>
              <a:latin typeface="Foco" panose="020B0504050202020203" pitchFamily="34" charset="-70"/>
              <a:cs typeface="Arial" panose="020B0604020202020204" pitchFamily="34" charset="0"/>
            </a:endParaRP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F286049E-F6F9-4AD3-B174-C292C1E645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191" y="1336514"/>
            <a:ext cx="3272343" cy="2470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8077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086808" y="1230195"/>
            <a:ext cx="4991878" cy="400110"/>
          </a:xfrm>
        </p:spPr>
        <p:txBody>
          <a:bodyPr/>
          <a:lstStyle/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rgbClr val="202124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rgbClr val="202124"/>
              </a:solidFill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  <a:buClr>
                <a:srgbClr val="08B297"/>
              </a:buClr>
            </a:pPr>
            <a:r>
              <a:rPr lang="lt-LT" dirty="0">
                <a:solidFill>
                  <a:srgbClr val="202124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lt-LT" dirty="0">
                <a:solidFill>
                  <a:srgbClr val="202124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alies verslas/pramonė pateikia projektų siūlymus nacionalinei administracijai („</a:t>
            </a:r>
            <a:r>
              <a:rPr lang="lt-LT" dirty="0" err="1">
                <a:solidFill>
                  <a:srgbClr val="202124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national</a:t>
            </a:r>
            <a:r>
              <a:rPr lang="lt-LT" dirty="0">
                <a:solidFill>
                  <a:srgbClr val="202124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dirty="0" err="1">
                <a:solidFill>
                  <a:srgbClr val="202124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expression</a:t>
            </a:r>
            <a:r>
              <a:rPr lang="lt-LT" dirty="0">
                <a:solidFill>
                  <a:srgbClr val="202124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dirty="0" err="1">
                <a:solidFill>
                  <a:srgbClr val="202124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lt-LT" dirty="0">
                <a:solidFill>
                  <a:srgbClr val="202124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dirty="0" err="1">
                <a:solidFill>
                  <a:srgbClr val="202124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interest</a:t>
            </a:r>
            <a:r>
              <a:rPr lang="lt-LT" dirty="0">
                <a:solidFill>
                  <a:srgbClr val="202124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“)</a:t>
            </a:r>
            <a:endParaRPr lang="lt-LT" dirty="0">
              <a:solidFill>
                <a:schemeClr val="tx1"/>
              </a:solidFill>
              <a:latin typeface="Foco Light" panose="020B0304050202020203" pitchFamily="34" charset="-70"/>
            </a:endParaRPr>
          </a:p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lt-LT" dirty="0">
              <a:solidFill>
                <a:schemeClr val="tx1"/>
              </a:solidFill>
              <a:latin typeface="Foco Light" panose="020B0304050202020203" pitchFamily="34" charset="-7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1E25AE-B871-4FD4-8B08-A581C741E1B0}"/>
              </a:ext>
            </a:extLst>
          </p:cNvPr>
          <p:cNvSpPr/>
          <p:nvPr/>
        </p:nvSpPr>
        <p:spPr>
          <a:xfrm>
            <a:off x="552451" y="207172"/>
            <a:ext cx="81237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lt-LT" sz="2000" b="1" dirty="0">
                <a:solidFill>
                  <a:schemeClr val="tx2"/>
                </a:solidFill>
                <a:latin typeface="inherit"/>
              </a:rPr>
              <a:t>IPCEI formavimo eiga</a:t>
            </a:r>
            <a:endParaRPr lang="en-US" sz="2000" b="1" dirty="0">
              <a:solidFill>
                <a:schemeClr val="tx2"/>
              </a:solidFill>
              <a:latin typeface="inherit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B964AA95-CB5E-4C45-9043-1A47326324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94" y="956711"/>
            <a:ext cx="3624580" cy="1786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ADVISORY REPORT 12: Strategic exploration of Important Projects of Common European Interest (IPCEI). Part I: hydrogen.">
            <a:extLst>
              <a:ext uri="{FF2B5EF4-FFF2-40B4-BE49-F238E27FC236}">
                <a16:creationId xmlns:a16="http://schemas.microsoft.com/office/drawing/2014/main" id="{701CC747-1222-41DE-986E-829C7C4E29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221" y="2957807"/>
            <a:ext cx="2111925" cy="139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6F088254-95E7-4802-BCB8-971DBBFA76F7}"/>
              </a:ext>
            </a:extLst>
          </p:cNvPr>
          <p:cNvSpPr txBox="1">
            <a:spLocks/>
          </p:cNvSpPr>
          <p:nvPr/>
        </p:nvSpPr>
        <p:spPr>
          <a:xfrm>
            <a:off x="4086808" y="2158093"/>
            <a:ext cx="4991878" cy="4001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+mj-lt"/>
              <a:buNone/>
              <a:defRPr sz="1600" kern="1200">
                <a:solidFill>
                  <a:srgbClr val="633F1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800" b="1" kern="1200">
                <a:solidFill>
                  <a:srgbClr val="BCD631"/>
                </a:solidFill>
                <a:latin typeface="Foco" panose="020B0504050202020203" pitchFamily="34" charset="-70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500" kern="1200">
                <a:solidFill>
                  <a:schemeClr val="tx1"/>
                </a:solidFill>
                <a:latin typeface="Foco Light" panose="020B0304050202020203" pitchFamily="34" charset="-70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350" kern="1200">
                <a:solidFill>
                  <a:schemeClr val="tx1"/>
                </a:solidFill>
                <a:latin typeface="Foco Light" panose="020B0304050202020203" pitchFamily="34" charset="-70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350" kern="1200">
                <a:solidFill>
                  <a:schemeClr val="tx1"/>
                </a:solidFill>
                <a:latin typeface="Foco Light" panose="020B0304050202020203" pitchFamily="34" charset="-7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en-US" sz="1100" dirty="0">
              <a:solidFill>
                <a:srgbClr val="202124"/>
              </a:solidFill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en-US" sz="1100" dirty="0">
              <a:solidFill>
                <a:srgbClr val="202124"/>
              </a:solidFill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  <a:buClr>
                <a:srgbClr val="08B297"/>
              </a:buClr>
            </a:pPr>
            <a:r>
              <a:rPr lang="lt-LT" dirty="0">
                <a:solidFill>
                  <a:srgbClr val="202124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Dialoge su pasiūlymus pateikusiais partneriais atrenkami prioritetiniai projektai</a:t>
            </a:r>
            <a:endParaRPr lang="lt-LT" dirty="0">
              <a:solidFill>
                <a:schemeClr val="tx1"/>
              </a:solidFill>
              <a:latin typeface="Foco Light" panose="020B0304050202020203" pitchFamily="34" charset="-70"/>
            </a:endParaRPr>
          </a:p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lt-LT" sz="1400" dirty="0">
              <a:solidFill>
                <a:schemeClr val="tx1"/>
              </a:solidFill>
              <a:latin typeface="Foco Light" panose="020B0304050202020203" pitchFamily="34" charset="-70"/>
            </a:endParaRP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64556EEF-BDF1-4644-B35E-59B26252F0D0}"/>
              </a:ext>
            </a:extLst>
          </p:cNvPr>
          <p:cNvSpPr txBox="1">
            <a:spLocks/>
          </p:cNvSpPr>
          <p:nvPr/>
        </p:nvSpPr>
        <p:spPr>
          <a:xfrm>
            <a:off x="4086808" y="2969722"/>
            <a:ext cx="4991878" cy="4001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+mj-lt"/>
              <a:buNone/>
              <a:defRPr sz="1600" kern="1200">
                <a:solidFill>
                  <a:srgbClr val="633F1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800" b="1" kern="1200">
                <a:solidFill>
                  <a:srgbClr val="BCD631"/>
                </a:solidFill>
                <a:latin typeface="Foco" panose="020B0504050202020203" pitchFamily="34" charset="-70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500" kern="1200">
                <a:solidFill>
                  <a:schemeClr val="tx1"/>
                </a:solidFill>
                <a:latin typeface="Foco Light" panose="020B0304050202020203" pitchFamily="34" charset="-70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350" kern="1200">
                <a:solidFill>
                  <a:schemeClr val="tx1"/>
                </a:solidFill>
                <a:latin typeface="Foco Light" panose="020B0304050202020203" pitchFamily="34" charset="-70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350" kern="1200">
                <a:solidFill>
                  <a:schemeClr val="tx1"/>
                </a:solidFill>
                <a:latin typeface="Foco Light" panose="020B0304050202020203" pitchFamily="34" charset="-7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en-US" sz="1100" dirty="0">
              <a:solidFill>
                <a:srgbClr val="202124"/>
              </a:solidFill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en-US" sz="1100" dirty="0">
              <a:solidFill>
                <a:srgbClr val="202124"/>
              </a:solidFill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  <a:buClr>
                <a:srgbClr val="08B297"/>
              </a:buClr>
            </a:pPr>
            <a:r>
              <a:rPr lang="lt-LT">
                <a:solidFill>
                  <a:srgbClr val="202124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Prioritetiniai projektai </a:t>
            </a:r>
            <a:r>
              <a:rPr lang="lt-LT" dirty="0">
                <a:solidFill>
                  <a:srgbClr val="202124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pateikiami </a:t>
            </a:r>
            <a:r>
              <a:rPr lang="lt-LT" i="1" dirty="0" err="1">
                <a:solidFill>
                  <a:srgbClr val="202124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match-making</a:t>
            </a:r>
            <a:r>
              <a:rPr lang="lt-LT" dirty="0">
                <a:solidFill>
                  <a:srgbClr val="202124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procedūrai, kur formuojama „vertės grandinė“</a:t>
            </a:r>
            <a:endParaRPr lang="lt-LT" dirty="0">
              <a:solidFill>
                <a:schemeClr val="tx1"/>
              </a:solidFill>
              <a:latin typeface="Foco Light" panose="020B0304050202020203" pitchFamily="34" charset="-70"/>
            </a:endParaRPr>
          </a:p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lt-LT" sz="1400" dirty="0">
              <a:solidFill>
                <a:schemeClr val="tx1"/>
              </a:solidFill>
              <a:latin typeface="Foco Light" panose="020B0304050202020203" pitchFamily="34" charset="-70"/>
            </a:endParaRP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DCD778EC-3B74-4025-8D78-02051BD58069}"/>
              </a:ext>
            </a:extLst>
          </p:cNvPr>
          <p:cNvSpPr txBox="1">
            <a:spLocks/>
          </p:cNvSpPr>
          <p:nvPr/>
        </p:nvSpPr>
        <p:spPr>
          <a:xfrm>
            <a:off x="4086808" y="3765879"/>
            <a:ext cx="4991878" cy="4001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+mj-lt"/>
              <a:buNone/>
              <a:defRPr sz="1600" kern="1200">
                <a:solidFill>
                  <a:srgbClr val="633F1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800" b="1" kern="1200">
                <a:solidFill>
                  <a:srgbClr val="BCD631"/>
                </a:solidFill>
                <a:latin typeface="Foco" panose="020B0504050202020203" pitchFamily="34" charset="-70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500" kern="1200">
                <a:solidFill>
                  <a:schemeClr val="tx1"/>
                </a:solidFill>
                <a:latin typeface="Foco Light" panose="020B0304050202020203" pitchFamily="34" charset="-70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350" kern="1200">
                <a:solidFill>
                  <a:schemeClr val="tx1"/>
                </a:solidFill>
                <a:latin typeface="Foco Light" panose="020B0304050202020203" pitchFamily="34" charset="-70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350" kern="1200">
                <a:solidFill>
                  <a:schemeClr val="tx1"/>
                </a:solidFill>
                <a:latin typeface="Foco Light" panose="020B0304050202020203" pitchFamily="34" charset="-7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en-US" sz="1100" dirty="0">
              <a:solidFill>
                <a:srgbClr val="202124"/>
              </a:solidFill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en-US" sz="1100" dirty="0">
              <a:solidFill>
                <a:srgbClr val="202124"/>
              </a:solidFill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  <a:buClr>
                <a:srgbClr val="08B297"/>
              </a:buClr>
            </a:pPr>
            <a:r>
              <a:rPr lang="lt-LT" dirty="0">
                <a:solidFill>
                  <a:srgbClr val="202124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Suformuota projektų „grandinė“ notifikuojama Europos Komisijai</a:t>
            </a:r>
            <a:endParaRPr lang="lt-LT" dirty="0">
              <a:solidFill>
                <a:schemeClr val="tx1"/>
              </a:solidFill>
              <a:latin typeface="Foco Light" panose="020B0304050202020203" pitchFamily="34" charset="-70"/>
            </a:endParaRPr>
          </a:p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lt-LT" sz="1400" dirty="0">
              <a:solidFill>
                <a:schemeClr val="tx1"/>
              </a:solidFill>
              <a:latin typeface="Foco Light" panose="020B0304050202020203" pitchFamily="34" charset="-70"/>
            </a:endParaRP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2DFAFF92-BF83-4470-A621-DE41E029C09D}"/>
              </a:ext>
            </a:extLst>
          </p:cNvPr>
          <p:cNvSpPr txBox="1">
            <a:spLocks/>
          </p:cNvSpPr>
          <p:nvPr/>
        </p:nvSpPr>
        <p:spPr>
          <a:xfrm>
            <a:off x="4086808" y="4354463"/>
            <a:ext cx="4991878" cy="4001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+mj-lt"/>
              <a:buNone/>
              <a:defRPr sz="1600" kern="1200">
                <a:solidFill>
                  <a:srgbClr val="633F1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800" b="1" kern="1200">
                <a:solidFill>
                  <a:srgbClr val="BCD631"/>
                </a:solidFill>
                <a:latin typeface="Foco" panose="020B0504050202020203" pitchFamily="34" charset="-70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500" kern="1200">
                <a:solidFill>
                  <a:schemeClr val="tx1"/>
                </a:solidFill>
                <a:latin typeface="Foco Light" panose="020B0304050202020203" pitchFamily="34" charset="-70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350" kern="1200">
                <a:solidFill>
                  <a:schemeClr val="tx1"/>
                </a:solidFill>
                <a:latin typeface="Foco Light" panose="020B0304050202020203" pitchFamily="34" charset="-70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350" kern="1200">
                <a:solidFill>
                  <a:schemeClr val="tx1"/>
                </a:solidFill>
                <a:latin typeface="Foco Light" panose="020B0304050202020203" pitchFamily="34" charset="-7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en-US" sz="1100" dirty="0">
              <a:solidFill>
                <a:srgbClr val="202124"/>
              </a:solidFill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en-US" sz="1100" dirty="0">
              <a:solidFill>
                <a:srgbClr val="202124"/>
              </a:solidFill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  <a:buClr>
                <a:srgbClr val="08B297"/>
              </a:buClr>
            </a:pPr>
            <a:r>
              <a:rPr lang="lt-LT" dirty="0">
                <a:solidFill>
                  <a:srgbClr val="202124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Europos Komisija patvirtina IPCEI</a:t>
            </a:r>
            <a:endParaRPr lang="lt-LT" dirty="0">
              <a:solidFill>
                <a:schemeClr val="tx1"/>
              </a:solidFill>
              <a:latin typeface="Foco Light" panose="020B0304050202020203" pitchFamily="34" charset="-70"/>
            </a:endParaRPr>
          </a:p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lt-LT" sz="1400" dirty="0">
              <a:solidFill>
                <a:schemeClr val="tx1"/>
              </a:solidFill>
              <a:latin typeface="Foco Light" panose="020B0304050202020203" pitchFamily="34" charset="-70"/>
            </a:endParaRP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E689E0E2-300E-4F40-8819-F8774F8C4158}"/>
              </a:ext>
            </a:extLst>
          </p:cNvPr>
          <p:cNvSpPr txBox="1">
            <a:spLocks/>
          </p:cNvSpPr>
          <p:nvPr/>
        </p:nvSpPr>
        <p:spPr>
          <a:xfrm>
            <a:off x="4086808" y="645902"/>
            <a:ext cx="4991878" cy="4001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+mj-lt"/>
              <a:buNone/>
              <a:defRPr sz="1600" kern="1200">
                <a:solidFill>
                  <a:srgbClr val="633F1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800" b="1" kern="1200">
                <a:solidFill>
                  <a:srgbClr val="BCD631"/>
                </a:solidFill>
                <a:latin typeface="Foco" panose="020B0504050202020203" pitchFamily="34" charset="-70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500" kern="1200">
                <a:solidFill>
                  <a:schemeClr val="tx1"/>
                </a:solidFill>
                <a:latin typeface="Foco Light" panose="020B0304050202020203" pitchFamily="34" charset="-70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350" kern="1200">
                <a:solidFill>
                  <a:schemeClr val="tx1"/>
                </a:solidFill>
                <a:latin typeface="Foco Light" panose="020B0304050202020203" pitchFamily="34" charset="-70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350" kern="1200">
                <a:solidFill>
                  <a:schemeClr val="tx1"/>
                </a:solidFill>
                <a:latin typeface="Foco Light" panose="020B0304050202020203" pitchFamily="34" charset="-7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en-US" sz="1100" dirty="0">
              <a:solidFill>
                <a:srgbClr val="202124"/>
              </a:solidFill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en-US" sz="1100" dirty="0">
              <a:solidFill>
                <a:srgbClr val="202124"/>
              </a:solidFill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  <a:buClr>
                <a:srgbClr val="08B297"/>
              </a:buClr>
            </a:pPr>
            <a:r>
              <a:rPr lang="lt-LT" b="1" dirty="0">
                <a:solidFill>
                  <a:srgbClr val="202124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Politinis IPCEI vystymo Manifestas </a:t>
            </a:r>
            <a:endParaRPr lang="lt-LT" b="1" dirty="0">
              <a:solidFill>
                <a:schemeClr val="tx1"/>
              </a:solidFill>
              <a:latin typeface="Foco Light" panose="020B0304050202020203" pitchFamily="34" charset="-70"/>
            </a:endParaRPr>
          </a:p>
          <a:p>
            <a:pPr marL="1314450" lvl="3" indent="-285750">
              <a:lnSpc>
                <a:spcPts val="1500"/>
              </a:lnSpc>
              <a:buClr>
                <a:srgbClr val="08B297"/>
              </a:buClr>
              <a:buFont typeface="Arial" panose="020B0604020202020204" pitchFamily="34" charset="0"/>
              <a:buChar char="•"/>
            </a:pPr>
            <a:endParaRPr lang="lt-LT" sz="1150" dirty="0">
              <a:solidFill>
                <a:schemeClr val="tx1"/>
              </a:solidFill>
              <a:latin typeface="Foco Light" panose="020B0304050202020203" pitchFamily="34" charset="-70"/>
            </a:endParaRP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94146DE1-B3FD-411C-AEF2-F39AE3234932}"/>
              </a:ext>
            </a:extLst>
          </p:cNvPr>
          <p:cNvSpPr/>
          <p:nvPr/>
        </p:nvSpPr>
        <p:spPr>
          <a:xfrm>
            <a:off x="5850294" y="1801071"/>
            <a:ext cx="615820" cy="400110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DD987FE2-DD88-4741-BA7A-D9F3ECE315DA}"/>
              </a:ext>
            </a:extLst>
          </p:cNvPr>
          <p:cNvSpPr/>
          <p:nvPr/>
        </p:nvSpPr>
        <p:spPr>
          <a:xfrm>
            <a:off x="5850294" y="2696120"/>
            <a:ext cx="615820" cy="400110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A8D8A05A-6F17-44F8-B8AD-8F73F6B373CB}"/>
              </a:ext>
            </a:extLst>
          </p:cNvPr>
          <p:cNvSpPr/>
          <p:nvPr/>
        </p:nvSpPr>
        <p:spPr>
          <a:xfrm>
            <a:off x="5850294" y="3504248"/>
            <a:ext cx="615820" cy="400110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277B097D-A75C-40B0-87F4-77276479386B}"/>
              </a:ext>
            </a:extLst>
          </p:cNvPr>
          <p:cNvSpPr/>
          <p:nvPr/>
        </p:nvSpPr>
        <p:spPr>
          <a:xfrm>
            <a:off x="5852120" y="4190986"/>
            <a:ext cx="615820" cy="400110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23432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/>
      <p:bldP spid="9" grpId="0"/>
      <p:bldP spid="11" grpId="0"/>
      <p:bldP spid="12" grpId="0"/>
      <p:bldP spid="4" grpId="0" animBg="1"/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Best value estonia flag – Great deals on estonia flag from global estonia  flag sellers | Related Search, Hot Search, Ranking Keywords on AliExpress">
            <a:extLst>
              <a:ext uri="{FF2B5EF4-FFF2-40B4-BE49-F238E27FC236}">
                <a16:creationId xmlns:a16="http://schemas.microsoft.com/office/drawing/2014/main" id="{6C94A18C-6A17-412D-B005-10F53EB452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130" y="1133101"/>
            <a:ext cx="2095500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981660" y="212152"/>
            <a:ext cx="75572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2000" b="1" dirty="0">
                <a:solidFill>
                  <a:schemeClr val="tx2"/>
                </a:solidFill>
                <a:latin typeface="inherit"/>
              </a:rPr>
              <a:t>Estijos nacionalinių vandenilio IPCEI paraiškų pavyzdžiai</a:t>
            </a:r>
            <a:endParaRPr lang="en-US" sz="2000" b="1" dirty="0">
              <a:solidFill>
                <a:schemeClr val="tx2"/>
              </a:solidFill>
              <a:latin typeface="inheri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30388-F9A5-43C4-A88D-1247E7EDE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958" y="919245"/>
            <a:ext cx="7668356" cy="3754316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+mn-lt"/>
              </a:rPr>
              <a:t>Development of Hydrogen energy production and storage system based on electrolysis technology integrated in the tower part of the 10+ MW offshore wind turbine</a:t>
            </a:r>
            <a:r>
              <a:rPr lang="lt-LT" dirty="0">
                <a:solidFill>
                  <a:schemeClr val="tx1"/>
                </a:solidFill>
                <a:latin typeface="+mn-lt"/>
              </a:rPr>
              <a:t>;</a:t>
            </a:r>
            <a:endParaRPr lang="en-US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b="0" i="0" dirty="0">
                <a:solidFill>
                  <a:schemeClr val="tx1"/>
                </a:solidFill>
                <a:effectLst/>
                <a:latin typeface="+mn-lt"/>
              </a:rPr>
              <a:t>Transformation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of Tartu into a regional Hydrogen Hub</a:t>
            </a:r>
            <a:r>
              <a:rPr lang="lt-LT" dirty="0">
                <a:solidFill>
                  <a:schemeClr val="tx1"/>
                </a:solidFill>
                <a:latin typeface="+mn-lt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+mn-lt"/>
              </a:rPr>
              <a:t>Transform the Northern Port of </a:t>
            </a:r>
            <a:r>
              <a:rPr lang="en-US" dirty="0" err="1">
                <a:solidFill>
                  <a:schemeClr val="tx1"/>
                </a:solidFill>
                <a:latin typeface="+mn-lt"/>
              </a:rPr>
              <a:t>Paldiski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to a “green port”</a:t>
            </a:r>
            <a:r>
              <a:rPr lang="lt-LT" dirty="0">
                <a:solidFill>
                  <a:schemeClr val="tx1"/>
                </a:solidFill>
                <a:latin typeface="+mn-lt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+mn-lt"/>
              </a:rPr>
              <a:t>Deployment of 24MW PEM </a:t>
            </a:r>
            <a:r>
              <a:rPr lang="en-US" dirty="0" err="1">
                <a:solidFill>
                  <a:schemeClr val="tx1"/>
                </a:solidFill>
                <a:latin typeface="+mn-lt"/>
              </a:rPr>
              <a:t>electrolyser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developed by Linde</a:t>
            </a:r>
            <a:r>
              <a:rPr lang="lt-LT" dirty="0">
                <a:solidFill>
                  <a:schemeClr val="tx1"/>
                </a:solidFill>
                <a:latin typeface="+mn-lt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+mn-lt"/>
              </a:rPr>
              <a:t>First industrial deployment of hydrogen powered train ferry developed by </a:t>
            </a:r>
            <a:r>
              <a:rPr lang="en-US" dirty="0" err="1">
                <a:solidFill>
                  <a:schemeClr val="tx1"/>
                </a:solidFill>
                <a:latin typeface="+mn-lt"/>
              </a:rPr>
              <a:t>Wärtsila</a:t>
            </a:r>
            <a:r>
              <a:rPr lang="lt-LT" dirty="0">
                <a:solidFill>
                  <a:schemeClr val="tx1"/>
                </a:solidFill>
                <a:latin typeface="+mn-lt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+mn-lt"/>
              </a:rPr>
              <a:t>Establishing a green hydrogen and ammonia production plant that will use electricity from renewable sources of the local biofuel CHP and from electricity grid system connection</a:t>
            </a:r>
            <a:r>
              <a:rPr lang="lt-LT" dirty="0">
                <a:solidFill>
                  <a:schemeClr val="tx1"/>
                </a:solidFill>
                <a:latin typeface="+mn-lt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>
                <a:solidFill>
                  <a:schemeClr val="tx1"/>
                </a:solidFill>
                <a:latin typeface="+mn-lt"/>
              </a:rPr>
              <a:t>Hydrogen export-import terminal in Pakriranna, Paldiski</a:t>
            </a:r>
            <a:r>
              <a:rPr lang="lt-LT" dirty="0">
                <a:solidFill>
                  <a:schemeClr val="tx1"/>
                </a:solidFill>
                <a:latin typeface="+mn-lt"/>
              </a:rPr>
              <a:t>.</a:t>
            </a:r>
            <a:endParaRPr lang="en-US" dirty="0">
              <a:solidFill>
                <a:schemeClr val="tx1"/>
              </a:solidFill>
              <a:latin typeface="+mn-lt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761648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81660" y="212152"/>
            <a:ext cx="75572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2000" b="1" dirty="0">
                <a:solidFill>
                  <a:schemeClr val="tx2"/>
                </a:solidFill>
                <a:latin typeface="inherit"/>
              </a:rPr>
              <a:t>Lietuvos siūlymai?</a:t>
            </a:r>
            <a:endParaRPr lang="en-US" sz="2000" b="1" dirty="0">
              <a:solidFill>
                <a:schemeClr val="tx2"/>
              </a:solidFill>
              <a:latin typeface="inheri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30388-F9A5-43C4-A88D-1247E7EDE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6831" y="612262"/>
            <a:ext cx="7668356" cy="3754316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lt-LT" b="1" dirty="0">
                <a:solidFill>
                  <a:schemeClr val="tx1"/>
                </a:solidFill>
                <a:latin typeface="+mn-lt"/>
              </a:rPr>
              <a:t>...</a:t>
            </a:r>
            <a:endParaRPr lang="en-US" b="1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+mj-lt"/>
              <a:buAutoNum type="arabicPeriod"/>
            </a:pPr>
            <a:r>
              <a:rPr lang="lt-LT" b="1" i="0" dirty="0">
                <a:solidFill>
                  <a:schemeClr val="tx1"/>
                </a:solidFill>
                <a:effectLst/>
                <a:latin typeface="+mn-lt"/>
              </a:rPr>
              <a:t>...</a:t>
            </a:r>
            <a:endParaRPr lang="lt-LT" b="1" dirty="0">
              <a:solidFill>
                <a:schemeClr val="tx1"/>
              </a:solidFill>
              <a:latin typeface="+mn-lt"/>
            </a:endParaRPr>
          </a:p>
          <a:p>
            <a:r>
              <a:rPr lang="lt-LT" b="1" dirty="0"/>
              <a:t>...</a:t>
            </a:r>
          </a:p>
        </p:txBody>
      </p:sp>
      <p:pic>
        <p:nvPicPr>
          <p:cNvPr id="4098" name="Picture 2" descr="Flag of Lithuania - Wikipedia">
            <a:extLst>
              <a:ext uri="{FF2B5EF4-FFF2-40B4-BE49-F238E27FC236}">
                <a16:creationId xmlns:a16="http://schemas.microsoft.com/office/drawing/2014/main" id="{E15CF976-459B-4BF8-9DF3-1C58F70446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3556" y="1789332"/>
            <a:ext cx="2095500" cy="140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8760176"/>
      </p:ext>
    </p:extLst>
  </p:cSld>
  <p:clrMapOvr>
    <a:masterClrMapping/>
  </p:clrMapOvr>
</p:sld>
</file>

<file path=ppt/theme/theme1.xml><?xml version="1.0" encoding="utf-8"?>
<a:theme xmlns:a="http://schemas.openxmlformats.org/drawingml/2006/main" name="Energetikos1">
  <a:themeElements>
    <a:clrScheme name="Custom 13">
      <a:dk1>
        <a:srgbClr val="4D4D4D"/>
      </a:dk1>
      <a:lt1>
        <a:srgbClr val="FFFFFF"/>
      </a:lt1>
      <a:dk2>
        <a:srgbClr val="FFFFFF"/>
      </a:dk2>
      <a:lt2>
        <a:srgbClr val="42BDA3"/>
      </a:lt2>
      <a:accent1>
        <a:srgbClr val="D1BA93"/>
      </a:accent1>
      <a:accent2>
        <a:srgbClr val="633F17"/>
      </a:accent2>
      <a:accent3>
        <a:srgbClr val="8DD7C7"/>
      </a:accent3>
      <a:accent4>
        <a:srgbClr val="BFD730"/>
      </a:accent4>
      <a:accent5>
        <a:srgbClr val="E5EFAC"/>
      </a:accent5>
      <a:accent6>
        <a:srgbClr val="D9F1EC"/>
      </a:accent6>
      <a:hlink>
        <a:srgbClr val="BFD730"/>
      </a:hlink>
      <a:folHlink>
        <a:srgbClr val="D38E42"/>
      </a:folHlink>
    </a:clrScheme>
    <a:fontScheme name="Custom 1">
      <a:majorFont>
        <a:latin typeface="Foco"/>
        <a:ea typeface=""/>
        <a:cs typeface=""/>
      </a:majorFont>
      <a:minorFont>
        <a:latin typeface="Foc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ergetikos1" id="{29429016-11C3-4989-8D1C-13EBC6C01ACB}" vid="{2F4B0B70-B342-49F6-8F24-1CC76C55FD4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CF39593B1231A54BAD5EACC64C984BAA" ma:contentTypeVersion="15" ma:contentTypeDescription="Kurkite naują dokumentą." ma:contentTypeScope="" ma:versionID="4ff56f46896c2dfb6600023fbd22a017">
  <xsd:schema xmlns:xsd="http://www.w3.org/2001/XMLSchema" xmlns:xs="http://www.w3.org/2001/XMLSchema" xmlns:p="http://schemas.microsoft.com/office/2006/metadata/properties" xmlns:ns2="2723e292-63f1-44a0-aa91-5e77371ad662" xmlns:ns3="c10e7b07-6583-4764-a4d4-08c58f97fe7f" targetNamespace="http://schemas.microsoft.com/office/2006/metadata/properties" ma:root="true" ma:fieldsID="35a02b7e1872b5fc88549f4e71ad9592" ns2:_="" ns3:_="">
    <xsd:import namespace="2723e292-63f1-44a0-aa91-5e77371ad662"/>
    <xsd:import namespace="c10e7b07-6583-4764-a4d4-08c58f97fe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23e292-63f1-44a0-aa91-5e77371ad6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Vaizdų žymės" ma:readOnly="false" ma:fieldId="{5cf76f15-5ced-4ddc-b409-7134ff3c332f}" ma:taxonomyMulti="true" ma:sspId="08049582-af26-4f7a-a98f-3d23221832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0e7b07-6583-4764-a4d4-08c58f97fe7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Bendrinama s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Bendrinta su išsamia informacija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f9f966dd-86af-4243-92de-53fb831f7cf3}" ma:internalName="TaxCatchAll" ma:showField="CatchAllData" ma:web="c10e7b07-6583-4764-a4d4-08c58f97fe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10e7b07-6583-4764-a4d4-08c58f97fe7f">
      <UserInfo>
        <DisplayName/>
        <AccountId xsi:nil="true"/>
        <AccountType/>
      </UserInfo>
    </SharedWithUsers>
    <TaxCatchAll xmlns="c10e7b07-6583-4764-a4d4-08c58f97fe7f" xsi:nil="true"/>
    <lcf76f155ced4ddcb4097134ff3c332f xmlns="2723e292-63f1-44a0-aa91-5e77371ad66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276142C-75E4-463D-B294-C0A7354C6D79}"/>
</file>

<file path=customXml/itemProps2.xml><?xml version="1.0" encoding="utf-8"?>
<ds:datastoreItem xmlns:ds="http://schemas.openxmlformats.org/officeDocument/2006/customXml" ds:itemID="{33173E51-AF0A-4996-8858-F699FF8C2646}"/>
</file>

<file path=customXml/itemProps3.xml><?xml version="1.0" encoding="utf-8"?>
<ds:datastoreItem xmlns:ds="http://schemas.openxmlformats.org/officeDocument/2006/customXml" ds:itemID="{918EB116-16C0-4C6B-B464-2FB72DECDCF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32315</TotalTime>
  <Words>475</Words>
  <Application>Microsoft Office PowerPoint</Application>
  <PresentationFormat>On-screen Show (16:9)</PresentationFormat>
  <Paragraphs>63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Foco</vt:lpstr>
      <vt:lpstr>Foco Light</vt:lpstr>
      <vt:lpstr>inherit</vt:lpstr>
      <vt:lpstr>Energetikos1</vt:lpstr>
      <vt:lpstr>Potenciali vandenilio IPCEI (Important Project of Common European Interest) (vertės grandinė)   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</dc:creator>
  <cp:lastModifiedBy>Daumantas Kerezis</cp:lastModifiedBy>
  <cp:revision>1530</cp:revision>
  <cp:lastPrinted>2019-03-21T11:54:22Z</cp:lastPrinted>
  <dcterms:created xsi:type="dcterms:W3CDTF">2016-04-12T04:42:49Z</dcterms:created>
  <dcterms:modified xsi:type="dcterms:W3CDTF">2021-06-30T10:09:56Z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0x010100CF39593B1231A54BAD5EACC64C984BAA</vt:lpwstr>
  </property>
  <property fmtid="{D5CDD505-2E9C-101B-9397-08002B2CF9AE}" pid="3" name="Order">
    <vt:r8>528100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</Properties>
</file>