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326" r:id="rId2"/>
    <p:sldId id="324" r:id="rId3"/>
    <p:sldId id="345" r:id="rId4"/>
    <p:sldId id="344" r:id="rId5"/>
    <p:sldId id="340" r:id="rId6"/>
    <p:sldId id="346" r:id="rId7"/>
    <p:sldId id="347" r:id="rId8"/>
    <p:sldId id="348" r:id="rId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730"/>
    <a:srgbClr val="633F17"/>
    <a:srgbClr val="42BDA4"/>
    <a:srgbClr val="6BB737"/>
    <a:srgbClr val="58B836"/>
    <a:srgbClr val="59BC32"/>
    <a:srgbClr val="7ABC32"/>
    <a:srgbClr val="72AF2F"/>
    <a:srgbClr val="99FF66"/>
    <a:srgbClr val="62B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7427C3-2F10-4A99-B64E-C2902365BE4B}" v="11" dt="2020-12-15T11:30:08.5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2" autoAdjust="0"/>
    <p:restoredTop sz="80151" autoAdjust="0"/>
  </p:normalViewPr>
  <p:slideViewPr>
    <p:cSldViewPr snapToGrid="0">
      <p:cViewPr varScale="1">
        <p:scale>
          <a:sx n="65" d="100"/>
          <a:sy n="65" d="100"/>
        </p:scale>
        <p:origin x="1742" y="53"/>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notesViewPr>
    <p:cSldViewPr snapToGrid="0">
      <p:cViewPr>
        <p:scale>
          <a:sx n="100" d="100"/>
          <a:sy n="100" d="100"/>
        </p:scale>
        <p:origin x="3468" y="-87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umantas Kerezis" userId="672cadf4-799f-444d-892b-b1703023d15e" providerId="ADAL" clId="{C17427C3-2F10-4A99-B64E-C2902365BE4B}"/>
    <pc:docChg chg="undo redo custSel addSld delSld modSld sldOrd">
      <pc:chgData name="Daumantas Kerezis" userId="672cadf4-799f-444d-892b-b1703023d15e" providerId="ADAL" clId="{C17427C3-2F10-4A99-B64E-C2902365BE4B}" dt="2020-12-15T11:30:08.513" v="4090"/>
      <pc:docMkLst>
        <pc:docMk/>
      </pc:docMkLst>
      <pc:sldChg chg="delSp modSp mod modNotesTx">
        <pc:chgData name="Daumantas Kerezis" userId="672cadf4-799f-444d-892b-b1703023d15e" providerId="ADAL" clId="{C17427C3-2F10-4A99-B64E-C2902365BE4B}" dt="2020-12-15T09:20:15.915" v="3125" actId="20577"/>
        <pc:sldMkLst>
          <pc:docMk/>
          <pc:sldMk cId="2300710278" sldId="324"/>
        </pc:sldMkLst>
        <pc:spChg chg="mod">
          <ac:chgData name="Daumantas Kerezis" userId="672cadf4-799f-444d-892b-b1703023d15e" providerId="ADAL" clId="{C17427C3-2F10-4A99-B64E-C2902365BE4B}" dt="2020-12-15T08:44:22.493" v="1858" actId="20577"/>
          <ac:spMkLst>
            <pc:docMk/>
            <pc:sldMk cId="2300710278" sldId="324"/>
            <ac:spMk id="2" creationId="{00000000-0000-0000-0000-000000000000}"/>
          </ac:spMkLst>
        </pc:spChg>
        <pc:spChg chg="del">
          <ac:chgData name="Daumantas Kerezis" userId="672cadf4-799f-444d-892b-b1703023d15e" providerId="ADAL" clId="{C17427C3-2F10-4A99-B64E-C2902365BE4B}" dt="2020-12-15T07:54:26.278" v="72" actId="478"/>
          <ac:spMkLst>
            <pc:docMk/>
            <pc:sldMk cId="2300710278" sldId="324"/>
            <ac:spMk id="26" creationId="{00000000-0000-0000-0000-000000000000}"/>
          </ac:spMkLst>
        </pc:spChg>
        <pc:spChg chg="del">
          <ac:chgData name="Daumantas Kerezis" userId="672cadf4-799f-444d-892b-b1703023d15e" providerId="ADAL" clId="{C17427C3-2F10-4A99-B64E-C2902365BE4B}" dt="2020-12-15T07:54:26.278" v="72" actId="478"/>
          <ac:spMkLst>
            <pc:docMk/>
            <pc:sldMk cId="2300710278" sldId="324"/>
            <ac:spMk id="27" creationId="{00000000-0000-0000-0000-000000000000}"/>
          </ac:spMkLst>
        </pc:spChg>
        <pc:spChg chg="mod">
          <ac:chgData name="Daumantas Kerezis" userId="672cadf4-799f-444d-892b-b1703023d15e" providerId="ADAL" clId="{C17427C3-2F10-4A99-B64E-C2902365BE4B}" dt="2020-12-15T08:43:38.405" v="1856" actId="113"/>
          <ac:spMkLst>
            <pc:docMk/>
            <pc:sldMk cId="2300710278" sldId="324"/>
            <ac:spMk id="51" creationId="{82BE3E4A-D318-4C5B-9E78-9596261A8BC6}"/>
          </ac:spMkLst>
        </pc:spChg>
        <pc:grpChg chg="del">
          <ac:chgData name="Daumantas Kerezis" userId="672cadf4-799f-444d-892b-b1703023d15e" providerId="ADAL" clId="{C17427C3-2F10-4A99-B64E-C2902365BE4B}" dt="2020-12-15T07:54:26.278" v="72" actId="478"/>
          <ac:grpSpMkLst>
            <pc:docMk/>
            <pc:sldMk cId="2300710278" sldId="324"/>
            <ac:grpSpMk id="30" creationId="{00000000-0000-0000-0000-000000000000}"/>
          </ac:grpSpMkLst>
        </pc:grpChg>
        <pc:picChg chg="del">
          <ac:chgData name="Daumantas Kerezis" userId="672cadf4-799f-444d-892b-b1703023d15e" providerId="ADAL" clId="{C17427C3-2F10-4A99-B64E-C2902365BE4B}" dt="2020-12-15T07:54:20.614" v="71" actId="478"/>
          <ac:picMkLst>
            <pc:docMk/>
            <pc:sldMk cId="2300710278" sldId="324"/>
            <ac:picMk id="38" creationId="{AEE7B1DA-F564-4AB8-B636-9C4724C2D4B3}"/>
          </ac:picMkLst>
        </pc:picChg>
      </pc:sldChg>
      <pc:sldChg chg="modSp mod">
        <pc:chgData name="Daumantas Kerezis" userId="672cadf4-799f-444d-892b-b1703023d15e" providerId="ADAL" clId="{C17427C3-2F10-4A99-B64E-C2902365BE4B}" dt="2020-12-15T07:53:23.790" v="60" actId="14100"/>
        <pc:sldMkLst>
          <pc:docMk/>
          <pc:sldMk cId="3944376361" sldId="326"/>
        </pc:sldMkLst>
        <pc:spChg chg="mod">
          <ac:chgData name="Daumantas Kerezis" userId="672cadf4-799f-444d-892b-b1703023d15e" providerId="ADAL" clId="{C17427C3-2F10-4A99-B64E-C2902365BE4B}" dt="2020-12-15T07:53:23.790" v="60" actId="14100"/>
          <ac:spMkLst>
            <pc:docMk/>
            <pc:sldMk cId="3944376361" sldId="326"/>
            <ac:spMk id="3" creationId="{00000000-0000-0000-0000-000000000000}"/>
          </ac:spMkLst>
        </pc:spChg>
      </pc:sldChg>
      <pc:sldChg chg="del">
        <pc:chgData name="Daumantas Kerezis" userId="672cadf4-799f-444d-892b-b1703023d15e" providerId="ADAL" clId="{C17427C3-2F10-4A99-B64E-C2902365BE4B}" dt="2020-12-15T07:08:05.290" v="1" actId="47"/>
        <pc:sldMkLst>
          <pc:docMk/>
          <pc:sldMk cId="3742928828" sldId="329"/>
        </pc:sldMkLst>
      </pc:sldChg>
      <pc:sldChg chg="del">
        <pc:chgData name="Daumantas Kerezis" userId="672cadf4-799f-444d-892b-b1703023d15e" providerId="ADAL" clId="{C17427C3-2F10-4A99-B64E-C2902365BE4B}" dt="2020-12-15T07:07:59.918" v="0" actId="47"/>
        <pc:sldMkLst>
          <pc:docMk/>
          <pc:sldMk cId="4183070190" sldId="336"/>
        </pc:sldMkLst>
      </pc:sldChg>
      <pc:sldChg chg="del">
        <pc:chgData name="Daumantas Kerezis" userId="672cadf4-799f-444d-892b-b1703023d15e" providerId="ADAL" clId="{C17427C3-2F10-4A99-B64E-C2902365BE4B}" dt="2020-12-15T08:25:44.205" v="711" actId="47"/>
        <pc:sldMkLst>
          <pc:docMk/>
          <pc:sldMk cId="3889149841" sldId="338"/>
        </pc:sldMkLst>
      </pc:sldChg>
      <pc:sldChg chg="del">
        <pc:chgData name="Daumantas Kerezis" userId="672cadf4-799f-444d-892b-b1703023d15e" providerId="ADAL" clId="{C17427C3-2F10-4A99-B64E-C2902365BE4B}" dt="2020-12-15T08:25:44.205" v="711" actId="47"/>
        <pc:sldMkLst>
          <pc:docMk/>
          <pc:sldMk cId="2306458948" sldId="339"/>
        </pc:sldMkLst>
      </pc:sldChg>
      <pc:sldChg chg="modSp add mod ord">
        <pc:chgData name="Daumantas Kerezis" userId="672cadf4-799f-444d-892b-b1703023d15e" providerId="ADAL" clId="{C17427C3-2F10-4A99-B64E-C2902365BE4B}" dt="2020-12-15T11:30:08.513" v="4090"/>
        <pc:sldMkLst>
          <pc:docMk/>
          <pc:sldMk cId="956949834" sldId="340"/>
        </pc:sldMkLst>
        <pc:spChg chg="mod">
          <ac:chgData name="Daumantas Kerezis" userId="672cadf4-799f-444d-892b-b1703023d15e" providerId="ADAL" clId="{C17427C3-2F10-4A99-B64E-C2902365BE4B}" dt="2020-12-15T11:30:08.513" v="4090"/>
          <ac:spMkLst>
            <pc:docMk/>
            <pc:sldMk cId="956949834" sldId="340"/>
            <ac:spMk id="3" creationId="{00000000-0000-0000-0000-000000000000}"/>
          </ac:spMkLst>
        </pc:spChg>
      </pc:sldChg>
      <pc:sldChg chg="add del">
        <pc:chgData name="Daumantas Kerezis" userId="672cadf4-799f-444d-892b-b1703023d15e" providerId="ADAL" clId="{C17427C3-2F10-4A99-B64E-C2902365BE4B}" dt="2020-12-15T09:23:15.302" v="3126" actId="47"/>
        <pc:sldMkLst>
          <pc:docMk/>
          <pc:sldMk cId="659357038" sldId="341"/>
        </pc:sldMkLst>
      </pc:sldChg>
      <pc:sldChg chg="del">
        <pc:chgData name="Daumantas Kerezis" userId="672cadf4-799f-444d-892b-b1703023d15e" providerId="ADAL" clId="{C17427C3-2F10-4A99-B64E-C2902365BE4B}" dt="2020-12-15T07:08:08.696" v="2" actId="47"/>
        <pc:sldMkLst>
          <pc:docMk/>
          <pc:sldMk cId="2340053304" sldId="341"/>
        </pc:sldMkLst>
      </pc:sldChg>
      <pc:sldChg chg="add del setBg">
        <pc:chgData name="Daumantas Kerezis" userId="672cadf4-799f-444d-892b-b1703023d15e" providerId="ADAL" clId="{C17427C3-2F10-4A99-B64E-C2902365BE4B}" dt="2020-12-15T07:10:26.740" v="7"/>
        <pc:sldMkLst>
          <pc:docMk/>
          <pc:sldMk cId="3143523312" sldId="341"/>
        </pc:sldMkLst>
      </pc:sldChg>
      <pc:sldChg chg="add del setBg">
        <pc:chgData name="Daumantas Kerezis" userId="672cadf4-799f-444d-892b-b1703023d15e" providerId="ADAL" clId="{C17427C3-2F10-4A99-B64E-C2902365BE4B}" dt="2020-12-15T07:10:26.740" v="7"/>
        <pc:sldMkLst>
          <pc:docMk/>
          <pc:sldMk cId="3441311207" sldId="342"/>
        </pc:sldMkLst>
      </pc:sldChg>
      <pc:sldChg chg="add del">
        <pc:chgData name="Daumantas Kerezis" userId="672cadf4-799f-444d-892b-b1703023d15e" providerId="ADAL" clId="{C17427C3-2F10-4A99-B64E-C2902365BE4B}" dt="2020-12-15T09:23:15.302" v="3126" actId="47"/>
        <pc:sldMkLst>
          <pc:docMk/>
          <pc:sldMk cId="3485032997" sldId="342"/>
        </pc:sldMkLst>
      </pc:sldChg>
      <pc:sldChg chg="add del">
        <pc:chgData name="Daumantas Kerezis" userId="672cadf4-799f-444d-892b-b1703023d15e" providerId="ADAL" clId="{C17427C3-2F10-4A99-B64E-C2902365BE4B}" dt="2020-12-15T09:23:15.302" v="3126" actId="47"/>
        <pc:sldMkLst>
          <pc:docMk/>
          <pc:sldMk cId="1168173636" sldId="343"/>
        </pc:sldMkLst>
      </pc:sldChg>
      <pc:sldChg chg="add del setBg">
        <pc:chgData name="Daumantas Kerezis" userId="672cadf4-799f-444d-892b-b1703023d15e" providerId="ADAL" clId="{C17427C3-2F10-4A99-B64E-C2902365BE4B}" dt="2020-12-15T07:10:26.740" v="7"/>
        <pc:sldMkLst>
          <pc:docMk/>
          <pc:sldMk cId="2663664954" sldId="343"/>
        </pc:sldMkLst>
      </pc:sldChg>
      <pc:sldChg chg="addSp modSp add mod modNotesTx">
        <pc:chgData name="Daumantas Kerezis" userId="672cadf4-799f-444d-892b-b1703023d15e" providerId="ADAL" clId="{C17427C3-2F10-4A99-B64E-C2902365BE4B}" dt="2020-12-15T09:15:49.331" v="2841" actId="6549"/>
        <pc:sldMkLst>
          <pc:docMk/>
          <pc:sldMk cId="3344774412" sldId="344"/>
        </pc:sldMkLst>
        <pc:spChg chg="mod">
          <ac:chgData name="Daumantas Kerezis" userId="672cadf4-799f-444d-892b-b1703023d15e" providerId="ADAL" clId="{C17427C3-2F10-4A99-B64E-C2902365BE4B}" dt="2020-12-15T08:29:21.335" v="875" actId="20577"/>
          <ac:spMkLst>
            <pc:docMk/>
            <pc:sldMk cId="3344774412" sldId="344"/>
            <ac:spMk id="2" creationId="{00000000-0000-0000-0000-000000000000}"/>
          </ac:spMkLst>
        </pc:spChg>
        <pc:spChg chg="add mod">
          <ac:chgData name="Daumantas Kerezis" userId="672cadf4-799f-444d-892b-b1703023d15e" providerId="ADAL" clId="{C17427C3-2F10-4A99-B64E-C2902365BE4B}" dt="2020-12-15T08:57:35.636" v="1927" actId="1076"/>
          <ac:spMkLst>
            <pc:docMk/>
            <pc:sldMk cId="3344774412" sldId="344"/>
            <ac:spMk id="3" creationId="{D5BD8403-22C9-490F-88BB-5F6D0A4142B4}"/>
          </ac:spMkLst>
        </pc:spChg>
        <pc:spChg chg="add mod">
          <ac:chgData name="Daumantas Kerezis" userId="672cadf4-799f-444d-892b-b1703023d15e" providerId="ADAL" clId="{C17427C3-2F10-4A99-B64E-C2902365BE4B}" dt="2020-12-15T08:57:25.526" v="1924" actId="1076"/>
          <ac:spMkLst>
            <pc:docMk/>
            <pc:sldMk cId="3344774412" sldId="344"/>
            <ac:spMk id="8" creationId="{FD141A42-71BD-43DC-8295-30750D089A40}"/>
          </ac:spMkLst>
        </pc:spChg>
        <pc:spChg chg="mod">
          <ac:chgData name="Daumantas Kerezis" userId="672cadf4-799f-444d-892b-b1703023d15e" providerId="ADAL" clId="{C17427C3-2F10-4A99-B64E-C2902365BE4B}" dt="2020-12-15T08:57:40.152" v="1928" actId="1076"/>
          <ac:spMkLst>
            <pc:docMk/>
            <pc:sldMk cId="3344774412" sldId="344"/>
            <ac:spMk id="51" creationId="{82BE3E4A-D318-4C5B-9E78-9596261A8BC6}"/>
          </ac:spMkLst>
        </pc:spChg>
      </pc:sldChg>
      <pc:sldChg chg="modSp add del mod modNotesTx">
        <pc:chgData name="Daumantas Kerezis" userId="672cadf4-799f-444d-892b-b1703023d15e" providerId="ADAL" clId="{C17427C3-2F10-4A99-B64E-C2902365BE4B}" dt="2020-12-15T09:15:46.435" v="2840" actId="6549"/>
        <pc:sldMkLst>
          <pc:docMk/>
          <pc:sldMk cId="776218815" sldId="345"/>
        </pc:sldMkLst>
        <pc:spChg chg="mod">
          <ac:chgData name="Daumantas Kerezis" userId="672cadf4-799f-444d-892b-b1703023d15e" providerId="ADAL" clId="{C17427C3-2F10-4A99-B64E-C2902365BE4B}" dt="2020-12-15T09:08:26.019" v="2838" actId="20577"/>
          <ac:spMkLst>
            <pc:docMk/>
            <pc:sldMk cId="776218815" sldId="345"/>
            <ac:spMk id="51" creationId="{82BE3E4A-D318-4C5B-9E78-9596261A8BC6}"/>
          </ac:spMkLst>
        </pc:spChg>
      </pc:sldChg>
      <pc:sldChg chg="add del setBg">
        <pc:chgData name="Daumantas Kerezis" userId="672cadf4-799f-444d-892b-b1703023d15e" providerId="ADAL" clId="{C17427C3-2F10-4A99-B64E-C2902365BE4B}" dt="2020-12-15T09:23:24.853" v="3128"/>
        <pc:sldMkLst>
          <pc:docMk/>
          <pc:sldMk cId="2481965295" sldId="346"/>
        </pc:sldMkLst>
      </pc:sldChg>
      <pc:sldChg chg="addSp delSp modSp add mod modNotesTx">
        <pc:chgData name="Daumantas Kerezis" userId="672cadf4-799f-444d-892b-b1703023d15e" providerId="ADAL" clId="{C17427C3-2F10-4A99-B64E-C2902365BE4B}" dt="2020-12-15T11:29:16.286" v="4072" actId="113"/>
        <pc:sldMkLst>
          <pc:docMk/>
          <pc:sldMk cId="2595348157" sldId="346"/>
        </pc:sldMkLst>
        <pc:spChg chg="mod">
          <ac:chgData name="Daumantas Kerezis" userId="672cadf4-799f-444d-892b-b1703023d15e" providerId="ADAL" clId="{C17427C3-2F10-4A99-B64E-C2902365BE4B}" dt="2020-12-15T11:29:16.286" v="4072" actId="113"/>
          <ac:spMkLst>
            <pc:docMk/>
            <pc:sldMk cId="2595348157" sldId="346"/>
            <ac:spMk id="2" creationId="{00000000-0000-0000-0000-000000000000}"/>
          </ac:spMkLst>
        </pc:spChg>
        <pc:spChg chg="mod">
          <ac:chgData name="Daumantas Kerezis" userId="672cadf4-799f-444d-892b-b1703023d15e" providerId="ADAL" clId="{C17427C3-2F10-4A99-B64E-C2902365BE4B}" dt="2020-12-15T11:29:00.850" v="4071" actId="113"/>
          <ac:spMkLst>
            <pc:docMk/>
            <pc:sldMk cId="2595348157" sldId="346"/>
            <ac:spMk id="51" creationId="{82BE3E4A-D318-4C5B-9E78-9596261A8BC6}"/>
          </ac:spMkLst>
        </pc:spChg>
        <pc:graphicFrameChg chg="add del mod">
          <ac:chgData name="Daumantas Kerezis" userId="672cadf4-799f-444d-892b-b1703023d15e" providerId="ADAL" clId="{C17427C3-2F10-4A99-B64E-C2902365BE4B}" dt="2020-12-15T09:55:05.633" v="3979"/>
          <ac:graphicFrameMkLst>
            <pc:docMk/>
            <pc:sldMk cId="2595348157" sldId="346"/>
            <ac:graphicFrameMk id="3" creationId="{EB3626BC-92F5-4817-B52A-9CDB8D5BC1DA}"/>
          </ac:graphicFrameMkLst>
        </pc:graphicFrameChg>
      </pc:sldChg>
      <pc:sldChg chg="modSp add mod">
        <pc:chgData name="Daumantas Kerezis" userId="672cadf4-799f-444d-892b-b1703023d15e" providerId="ADAL" clId="{C17427C3-2F10-4A99-B64E-C2902365BE4B}" dt="2020-12-15T11:29:29.713" v="4089" actId="20577"/>
        <pc:sldMkLst>
          <pc:docMk/>
          <pc:sldMk cId="600200418" sldId="347"/>
        </pc:sldMkLst>
        <pc:spChg chg="mod">
          <ac:chgData name="Daumantas Kerezis" userId="672cadf4-799f-444d-892b-b1703023d15e" providerId="ADAL" clId="{C17427C3-2F10-4A99-B64E-C2902365BE4B}" dt="2020-12-15T11:29:29.713" v="4089" actId="20577"/>
          <ac:spMkLst>
            <pc:docMk/>
            <pc:sldMk cId="600200418" sldId="347"/>
            <ac:spMk id="2" creationId="{00000000-0000-0000-0000-000000000000}"/>
          </ac:spMkLst>
        </pc:spChg>
        <pc:spChg chg="mod">
          <ac:chgData name="Daumantas Kerezis" userId="672cadf4-799f-444d-892b-b1703023d15e" providerId="ADAL" clId="{C17427C3-2F10-4A99-B64E-C2902365BE4B}" dt="2020-12-15T09:46:04.436" v="3898" actId="113"/>
          <ac:spMkLst>
            <pc:docMk/>
            <pc:sldMk cId="600200418" sldId="347"/>
            <ac:spMk id="51" creationId="{82BE3E4A-D318-4C5B-9E78-9596261A8BC6}"/>
          </ac:spMkLst>
        </pc:spChg>
      </pc:sldChg>
      <pc:sldChg chg="add del setBg">
        <pc:chgData name="Daumantas Kerezis" userId="672cadf4-799f-444d-892b-b1703023d15e" providerId="ADAL" clId="{C17427C3-2F10-4A99-B64E-C2902365BE4B}" dt="2020-12-15T09:23:24.853" v="3128"/>
        <pc:sldMkLst>
          <pc:docMk/>
          <pc:sldMk cId="4069103647" sldId="347"/>
        </pc:sldMkLst>
      </pc:sldChg>
      <pc:sldChg chg="add del setBg">
        <pc:chgData name="Daumantas Kerezis" userId="672cadf4-799f-444d-892b-b1703023d15e" providerId="ADAL" clId="{C17427C3-2F10-4A99-B64E-C2902365BE4B}" dt="2020-12-15T09:23:24.853" v="3128"/>
        <pc:sldMkLst>
          <pc:docMk/>
          <pc:sldMk cId="1088266844" sldId="348"/>
        </pc:sldMkLst>
      </pc:sldChg>
      <pc:sldChg chg="addSp delSp modSp add mod">
        <pc:chgData name="Daumantas Kerezis" userId="672cadf4-799f-444d-892b-b1703023d15e" providerId="ADAL" clId="{C17427C3-2F10-4A99-B64E-C2902365BE4B}" dt="2020-12-15T09:32:06.268" v="3324" actId="255"/>
        <pc:sldMkLst>
          <pc:docMk/>
          <pc:sldMk cId="3917946761" sldId="348"/>
        </pc:sldMkLst>
        <pc:spChg chg="mod">
          <ac:chgData name="Daumantas Kerezis" userId="672cadf4-799f-444d-892b-b1703023d15e" providerId="ADAL" clId="{C17427C3-2F10-4A99-B64E-C2902365BE4B}" dt="2020-12-15T09:25:42.750" v="3156" actId="20577"/>
          <ac:spMkLst>
            <pc:docMk/>
            <pc:sldMk cId="3917946761" sldId="348"/>
            <ac:spMk id="2" creationId="{00000000-0000-0000-0000-000000000000}"/>
          </ac:spMkLst>
        </pc:spChg>
        <pc:spChg chg="del">
          <ac:chgData name="Daumantas Kerezis" userId="672cadf4-799f-444d-892b-b1703023d15e" providerId="ADAL" clId="{C17427C3-2F10-4A99-B64E-C2902365BE4B}" dt="2020-12-15T09:26:06.273" v="3161" actId="21"/>
          <ac:spMkLst>
            <pc:docMk/>
            <pc:sldMk cId="3917946761" sldId="348"/>
            <ac:spMk id="3" creationId="{D5BD8403-22C9-490F-88BB-5F6D0A4142B4}"/>
          </ac:spMkLst>
        </pc:spChg>
        <pc:spChg chg="add del mod">
          <ac:chgData name="Daumantas Kerezis" userId="672cadf4-799f-444d-892b-b1703023d15e" providerId="ADAL" clId="{C17427C3-2F10-4A99-B64E-C2902365BE4B}" dt="2020-12-15T09:31:21.003" v="3279" actId="1076"/>
          <ac:spMkLst>
            <pc:docMk/>
            <pc:sldMk cId="3917946761" sldId="348"/>
            <ac:spMk id="8" creationId="{FD141A42-71BD-43DC-8295-30750D089A40}"/>
          </ac:spMkLst>
        </pc:spChg>
        <pc:spChg chg="add mod">
          <ac:chgData name="Daumantas Kerezis" userId="672cadf4-799f-444d-892b-b1703023d15e" providerId="ADAL" clId="{C17427C3-2F10-4A99-B64E-C2902365BE4B}" dt="2020-12-15T09:32:06.268" v="3324" actId="255"/>
          <ac:spMkLst>
            <pc:docMk/>
            <pc:sldMk cId="3917946761" sldId="348"/>
            <ac:spMk id="9" creationId="{B2DEDD33-4766-44CA-BBCF-BDE4F3F06722}"/>
          </ac:spMkLst>
        </pc:spChg>
        <pc:spChg chg="del">
          <ac:chgData name="Daumantas Kerezis" userId="672cadf4-799f-444d-892b-b1703023d15e" providerId="ADAL" clId="{C17427C3-2F10-4A99-B64E-C2902365BE4B}" dt="2020-12-15T09:25:54.673" v="3157" actId="21"/>
          <ac:spMkLst>
            <pc:docMk/>
            <pc:sldMk cId="3917946761" sldId="348"/>
            <ac:spMk id="51" creationId="{82BE3E4A-D318-4C5B-9E78-9596261A8BC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6400" cy="49792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3849689" y="2"/>
            <a:ext cx="2946400" cy="497928"/>
          </a:xfrm>
          <a:prstGeom prst="rect">
            <a:avLst/>
          </a:prstGeom>
        </p:spPr>
        <p:txBody>
          <a:bodyPr vert="horz" lIns="91440" tIns="45720" rIns="91440" bIns="45720" rtlCol="0"/>
          <a:lstStyle>
            <a:lvl1pPr algn="r">
              <a:defRPr sz="1200"/>
            </a:lvl1pPr>
          </a:lstStyle>
          <a:p>
            <a:fld id="{50297C8C-C60D-480E-B939-06A82F5F2DFB}" type="datetimeFigureOut">
              <a:rPr lang="lt-LT" smtClean="0"/>
              <a:t>2020-12-15</a:t>
            </a:fld>
            <a:endParaRPr lang="lt-LT"/>
          </a:p>
        </p:txBody>
      </p:sp>
      <p:sp>
        <p:nvSpPr>
          <p:cNvPr id="4" name="Footer Placeholder 3"/>
          <p:cNvSpPr>
            <a:spLocks noGrp="1"/>
          </p:cNvSpPr>
          <p:nvPr>
            <p:ph type="ftr" sz="quarter" idx="2"/>
          </p:nvPr>
        </p:nvSpPr>
        <p:spPr>
          <a:xfrm>
            <a:off x="0" y="9428710"/>
            <a:ext cx="2946400" cy="497928"/>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3849689" y="9428710"/>
            <a:ext cx="2946400" cy="497928"/>
          </a:xfrm>
          <a:prstGeom prst="rect">
            <a:avLst/>
          </a:prstGeom>
        </p:spPr>
        <p:txBody>
          <a:bodyPr vert="horz" lIns="91440" tIns="45720" rIns="91440" bIns="45720" rtlCol="0" anchor="b"/>
          <a:lstStyle>
            <a:lvl1pPr algn="r">
              <a:defRPr sz="1200"/>
            </a:lvl1pPr>
          </a:lstStyle>
          <a:p>
            <a:fld id="{3171CD87-4A45-4157-8ADA-8C7C0E3B566F}" type="slidenum">
              <a:rPr lang="lt-LT" smtClean="0"/>
              <a:t>‹#›</a:t>
            </a:fld>
            <a:endParaRPr lang="lt-LT"/>
          </a:p>
        </p:txBody>
      </p:sp>
    </p:spTree>
    <p:extLst>
      <p:ext uri="{BB962C8B-B14F-4D97-AF65-F5344CB8AC3E}">
        <p14:creationId xmlns:p14="http://schemas.microsoft.com/office/powerpoint/2010/main" val="143451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5659" cy="498055"/>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50444" y="2"/>
            <a:ext cx="2945659" cy="498055"/>
          </a:xfrm>
          <a:prstGeom prst="rect">
            <a:avLst/>
          </a:prstGeom>
        </p:spPr>
        <p:txBody>
          <a:bodyPr vert="horz" lIns="91440" tIns="45720" rIns="91440" bIns="45720" rtlCol="0"/>
          <a:lstStyle>
            <a:lvl1pPr algn="r">
              <a:defRPr sz="1200"/>
            </a:lvl1pPr>
          </a:lstStyle>
          <a:p>
            <a:fld id="{6FF21E74-4261-4AFD-BCE3-C5659583ED6D}" type="datetimeFigureOut">
              <a:rPr lang="lt-LT" smtClean="0"/>
              <a:t>2020-12-15</a:t>
            </a:fld>
            <a:endParaRPr lang="lt-LT"/>
          </a:p>
        </p:txBody>
      </p:sp>
      <p:sp>
        <p:nvSpPr>
          <p:cNvPr id="4" name="Slide Image Placeholder 3"/>
          <p:cNvSpPr>
            <a:spLocks noGrp="1" noRot="1" noChangeAspect="1"/>
          </p:cNvSpPr>
          <p:nvPr>
            <p:ph type="sldImg" idx="2"/>
          </p:nvPr>
        </p:nvSpPr>
        <p:spPr>
          <a:xfrm>
            <a:off x="1166813" y="1239838"/>
            <a:ext cx="4464050"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9428585"/>
            <a:ext cx="2945659" cy="498054"/>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50444" y="9428585"/>
            <a:ext cx="2945659" cy="498054"/>
          </a:xfrm>
          <a:prstGeom prst="rect">
            <a:avLst/>
          </a:prstGeom>
        </p:spPr>
        <p:txBody>
          <a:bodyPr vert="horz" lIns="91440" tIns="45720" rIns="91440" bIns="45720" rtlCol="0" anchor="b"/>
          <a:lstStyle>
            <a:lvl1pPr algn="r">
              <a:defRPr sz="1200"/>
            </a:lvl1pPr>
          </a:lstStyle>
          <a:p>
            <a:fld id="{3C73CDF6-717D-44DF-89E3-86F4F60C3709}" type="slidenum">
              <a:rPr lang="lt-LT" smtClean="0"/>
              <a:t>‹#›</a:t>
            </a:fld>
            <a:endParaRPr lang="lt-LT"/>
          </a:p>
        </p:txBody>
      </p:sp>
    </p:spTree>
    <p:extLst>
      <p:ext uri="{BB962C8B-B14F-4D97-AF65-F5344CB8AC3E}">
        <p14:creationId xmlns:p14="http://schemas.microsoft.com/office/powerpoint/2010/main" val="307082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lgn="just">
              <a:spcBef>
                <a:spcPts val="600"/>
              </a:spcBef>
              <a:spcAft>
                <a:spcPts val="600"/>
              </a:spcAft>
              <a:buFont typeface="Arial" panose="020B0604020202020204" pitchFamily="34" charset="0"/>
              <a:buChar char="•"/>
            </a:pPr>
            <a:r>
              <a:rPr lang="lt-LT" sz="1200" dirty="0">
                <a:latin typeface="Times New Roman" pitchFamily="18" charset="0"/>
                <a:cs typeface="Times New Roman" pitchFamily="18" charset="0"/>
              </a:rPr>
              <a:t>31-39 pasiūlytos vertės grandinės; 6 iš jų pasiūlytos strateginėmis (įskaitant vandenilį);</a:t>
            </a:r>
          </a:p>
          <a:p>
            <a:pPr marL="628650" lvl="1" indent="-171450" algn="just">
              <a:spcBef>
                <a:spcPts val="600"/>
              </a:spcBef>
              <a:spcAft>
                <a:spcPts val="600"/>
              </a:spcAft>
              <a:buFont typeface="Arial" panose="020B0604020202020204" pitchFamily="34" charset="0"/>
              <a:buChar char="•"/>
            </a:pPr>
            <a:r>
              <a:rPr lang="lt-LT" sz="1200" dirty="0">
                <a:latin typeface="Times New Roman" pitchFamily="18" charset="0"/>
                <a:cs typeface="Times New Roman" pitchFamily="18" charset="0"/>
              </a:rPr>
              <a:t>LT pasiūlymas apie saulės ir vėjo technologijas;</a:t>
            </a:r>
          </a:p>
          <a:p>
            <a:pPr marL="171450" lvl="0" indent="-171450" algn="just">
              <a:spcBef>
                <a:spcPts val="600"/>
              </a:spcBef>
              <a:spcAft>
                <a:spcPts val="600"/>
              </a:spcAft>
              <a:buFont typeface="Arial" panose="020B0604020202020204" pitchFamily="34" charset="0"/>
              <a:buChar char="•"/>
            </a:pPr>
            <a:r>
              <a:rPr lang="lt-LT" sz="1200" dirty="0">
                <a:latin typeface="Times New Roman" pitchFamily="18" charset="0"/>
                <a:cs typeface="Times New Roman" pitchFamily="18" charset="0"/>
              </a:rPr>
              <a:t>Energetinės – baterijos ir vandenilis;</a:t>
            </a:r>
          </a:p>
          <a:p>
            <a:pPr marL="171450" lvl="0" indent="-171450" algn="just">
              <a:spcBef>
                <a:spcPts val="600"/>
              </a:spcBef>
              <a:spcAft>
                <a:spcPts val="600"/>
              </a:spcAft>
              <a:buFont typeface="Arial" panose="020B0604020202020204" pitchFamily="34" charset="0"/>
              <a:buChar char="•"/>
            </a:pPr>
            <a:r>
              <a:rPr lang="lt-LT" sz="1200" dirty="0">
                <a:latin typeface="Times New Roman" pitchFamily="18" charset="0"/>
                <a:cs typeface="Times New Roman" pitchFamily="18" charset="0"/>
              </a:rPr>
              <a:t>IPCEI kūrimas – kuria šalys-narės, ir pateikia pasiūlymą COM</a:t>
            </a:r>
          </a:p>
        </p:txBody>
      </p:sp>
      <p:sp>
        <p:nvSpPr>
          <p:cNvPr id="4" name="Slide Number Placeholder 3"/>
          <p:cNvSpPr>
            <a:spLocks noGrp="1"/>
          </p:cNvSpPr>
          <p:nvPr>
            <p:ph type="sldNum" sz="quarter" idx="10"/>
          </p:nvPr>
        </p:nvSpPr>
        <p:spPr/>
        <p:txBody>
          <a:bodyPr/>
          <a:lstStyle/>
          <a:p>
            <a:pPr>
              <a:defRPr/>
            </a:pPr>
            <a:fld id="{91EEA13F-54CC-4C9B-8D0F-40E9F7992FA8}" type="slidenum">
              <a:rPr lang="lt-LT" smtClean="0"/>
              <a:pPr>
                <a:defRPr/>
              </a:pPr>
              <a:t>2</a:t>
            </a:fld>
            <a:endParaRPr lang="lt-LT" dirty="0"/>
          </a:p>
        </p:txBody>
      </p:sp>
    </p:spTree>
    <p:extLst>
      <p:ext uri="{BB962C8B-B14F-4D97-AF65-F5344CB8AC3E}">
        <p14:creationId xmlns:p14="http://schemas.microsoft.com/office/powerpoint/2010/main" val="2385850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Bef>
                <a:spcPts val="600"/>
              </a:spcBef>
              <a:spcAft>
                <a:spcPts val="600"/>
              </a:spcAft>
              <a:buFont typeface="Arial" panose="020B0604020202020204" pitchFamily="34" charset="0"/>
              <a:buNone/>
            </a:pPr>
            <a:endParaRPr lang="lt-LT"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91EEA13F-54CC-4C9B-8D0F-40E9F7992FA8}" type="slidenum">
              <a:rPr lang="lt-LT" smtClean="0"/>
              <a:pPr>
                <a:defRPr/>
              </a:pPr>
              <a:t>3</a:t>
            </a:fld>
            <a:endParaRPr lang="lt-LT" dirty="0"/>
          </a:p>
        </p:txBody>
      </p:sp>
    </p:spTree>
    <p:extLst>
      <p:ext uri="{BB962C8B-B14F-4D97-AF65-F5344CB8AC3E}">
        <p14:creationId xmlns:p14="http://schemas.microsoft.com/office/powerpoint/2010/main" val="2466333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Bef>
                <a:spcPts val="600"/>
              </a:spcBef>
              <a:spcAft>
                <a:spcPts val="600"/>
              </a:spcAft>
              <a:buFont typeface="Arial" panose="020B0604020202020204" pitchFamily="34" charset="0"/>
              <a:buNone/>
            </a:pPr>
            <a:endParaRPr lang="lt-LT"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91EEA13F-54CC-4C9B-8D0F-40E9F7992FA8}" type="slidenum">
              <a:rPr lang="lt-LT" smtClean="0"/>
              <a:pPr>
                <a:defRPr/>
              </a:pPr>
              <a:t>4</a:t>
            </a:fld>
            <a:endParaRPr lang="lt-LT" dirty="0"/>
          </a:p>
        </p:txBody>
      </p:sp>
    </p:spTree>
    <p:extLst>
      <p:ext uri="{BB962C8B-B14F-4D97-AF65-F5344CB8AC3E}">
        <p14:creationId xmlns:p14="http://schemas.microsoft.com/office/powerpoint/2010/main" val="2201231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Bef>
                <a:spcPts val="600"/>
              </a:spcBef>
              <a:spcAft>
                <a:spcPts val="600"/>
              </a:spcAft>
              <a:buFont typeface="Arial" panose="020B0604020202020204" pitchFamily="34" charset="0"/>
              <a:buNone/>
            </a:pPr>
            <a:r>
              <a:rPr lang="lt-LT" sz="1400" i="1" dirty="0">
                <a:effectLst/>
                <a:latin typeface="Times New Roman" panose="02020603050405020304" pitchFamily="18" charset="0"/>
                <a:ea typeface="Times New Roman" panose="02020603050405020304" pitchFamily="18" charset="0"/>
              </a:rPr>
              <a:t>Tinkami pareiškėjai: </a:t>
            </a:r>
            <a:r>
              <a:rPr lang="lt-LT" sz="1400" dirty="0">
                <a:effectLst/>
                <a:latin typeface="Times New Roman" panose="02020603050405020304" pitchFamily="18" charset="0"/>
                <a:ea typeface="Times New Roman" panose="02020603050405020304" pitchFamily="18" charset="0"/>
              </a:rPr>
              <a:t>Energetikos įmonės, kaip tai apibrėžta Energetikos įstatyme, ir naftos, chemijos, biokuro pramonės įmonės.</a:t>
            </a:r>
          </a:p>
          <a:p>
            <a:pPr marL="0" lvl="0" indent="0" algn="just">
              <a:spcBef>
                <a:spcPts val="600"/>
              </a:spcBef>
              <a:spcAft>
                <a:spcPts val="600"/>
              </a:spcAft>
              <a:buFont typeface="Arial" panose="020B0604020202020204" pitchFamily="34" charset="0"/>
              <a:buNone/>
            </a:pPr>
            <a:endParaRPr lang="lt-LT" sz="1400" dirty="0">
              <a:effectLst/>
              <a:latin typeface="Times New Roman" panose="02020603050405020304" pitchFamily="18" charset="0"/>
              <a:cs typeface="Times New Roman" pitchFamily="18" charset="0"/>
            </a:endParaRPr>
          </a:p>
          <a:p>
            <a:pPr marL="0" marR="0" lvl="0" indent="0" algn="just"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lang="lt-LT" sz="1400" b="1" dirty="0">
                <a:effectLst/>
                <a:latin typeface="Times New Roman" panose="02020603050405020304" pitchFamily="18" charset="0"/>
                <a:ea typeface="Times New Roman" panose="02020603050405020304" pitchFamily="18" charset="0"/>
              </a:rPr>
              <a:t>Remiama veikla</a:t>
            </a:r>
            <a:r>
              <a:rPr lang="lt-LT" sz="1400" dirty="0">
                <a:effectLst/>
                <a:latin typeface="Times New Roman" panose="02020603050405020304" pitchFamily="18" charset="0"/>
                <a:ea typeface="Times New Roman" panose="02020603050405020304" pitchFamily="18" charset="0"/>
              </a:rPr>
              <a:t>:</a:t>
            </a:r>
            <a:r>
              <a:rPr lang="lt-LT" sz="1400" dirty="0">
                <a:effectLst/>
                <a:latin typeface="Arial" panose="020B0604020202020204" pitchFamily="34" charset="0"/>
                <a:ea typeface="Times New Roman" panose="02020603050405020304" pitchFamily="18" charset="0"/>
              </a:rPr>
              <a:t> </a:t>
            </a:r>
            <a:r>
              <a:rPr lang="lt-LT" sz="1400" dirty="0">
                <a:effectLst/>
                <a:latin typeface="Times New Roman" panose="02020603050405020304" pitchFamily="18" charset="0"/>
                <a:ea typeface="Times New Roman" panose="02020603050405020304" pitchFamily="18" charset="0"/>
              </a:rPr>
              <a:t>įrenginių įsigijimas, projektavimas ir rangos darbai. Projektui įgyvendinti gali būti pasirenkamos skirtingos alternatyvos, tai yra naujų elektrolizės įrenginių įsigijimas ir jų įrengimas bei prijungimas prie dujų perdavimo infrastruktūros arba esamų įrenginių išnaudojimas bei jų prijungimas prie dujų perdavimo infrastruktūros statant papildomą vamzdyną.</a:t>
            </a:r>
            <a:endParaRPr lang="lt-LT" sz="1400" dirty="0">
              <a:effectLst/>
              <a:latin typeface="Arial" panose="020B0604020202020204" pitchFamily="34" charset="0"/>
              <a:ea typeface="Times New Roman" panose="02020603050405020304" pitchFamily="18" charset="0"/>
            </a:endParaRPr>
          </a:p>
          <a:p>
            <a:pPr marL="0" lvl="0" indent="0" algn="just">
              <a:spcBef>
                <a:spcPts val="600"/>
              </a:spcBef>
              <a:spcAft>
                <a:spcPts val="600"/>
              </a:spcAft>
              <a:buFont typeface="Arial" panose="020B0604020202020204" pitchFamily="34" charset="0"/>
              <a:buNone/>
            </a:pPr>
            <a:endParaRPr lang="lt-LT" sz="1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1EEA13F-54CC-4C9B-8D0F-40E9F7992FA8}"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lt-LT"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7240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Bef>
                <a:spcPts val="600"/>
              </a:spcBef>
              <a:spcAft>
                <a:spcPts val="600"/>
              </a:spcAft>
              <a:buFont typeface="Arial" panose="020B0604020202020204" pitchFamily="34" charset="0"/>
              <a:buNone/>
            </a:pPr>
            <a:endParaRPr lang="lt-LT"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1EEA13F-54CC-4C9B-8D0F-40E9F7992FA8}"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lt-LT"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2485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Bef>
                <a:spcPts val="600"/>
              </a:spcBef>
              <a:spcAft>
                <a:spcPts val="600"/>
              </a:spcAft>
              <a:buFont typeface="Arial" panose="020B0604020202020204" pitchFamily="34" charset="0"/>
              <a:buNone/>
            </a:pPr>
            <a:endParaRPr lang="lt-LT"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1EEA13F-54CC-4C9B-8D0F-40E9F7992FA8}"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lt-LT"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5629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1039134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1581411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1193969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52736"/>
          </a:xfrm>
        </p:spPr>
        <p:txBody>
          <a:bodyPr/>
          <a:lstStyle>
            <a:lvl1pPr marL="461963" indent="0" algn="l">
              <a:defRPr sz="2400">
                <a:latin typeface="Calibri" panose="020F0502020204030204" pitchFamily="34" charset="0"/>
              </a:defRPr>
            </a:lvl1pPr>
          </a:lstStyle>
          <a:p>
            <a:r>
              <a:rPr lang="en-US" dirty="0"/>
              <a:t>Click to edit Master title style</a:t>
            </a:r>
            <a:endParaRPr lang="lt-LT" dirty="0"/>
          </a:p>
        </p:txBody>
      </p:sp>
      <p:sp>
        <p:nvSpPr>
          <p:cNvPr id="6" name="Rectangle 6"/>
          <p:cNvSpPr>
            <a:spLocks noGrp="1" noChangeArrowheads="1"/>
          </p:cNvSpPr>
          <p:nvPr>
            <p:ph type="sldNum" sz="quarter" idx="12"/>
          </p:nvPr>
        </p:nvSpPr>
        <p:spPr>
          <a:xfrm>
            <a:off x="6758880" y="6411000"/>
            <a:ext cx="2133600" cy="447000"/>
          </a:xfrm>
          <a:ln/>
        </p:spPr>
        <p:txBody>
          <a:bodyPr anchor="ctr"/>
          <a:lstStyle>
            <a:lvl1pPr>
              <a:defRPr sz="1000"/>
            </a:lvl1pPr>
          </a:lstStyle>
          <a:p>
            <a:pPr>
              <a:defRPr/>
            </a:pPr>
            <a:fld id="{946226C6-D803-43B3-B5EA-F2434415298E}" type="slidenum">
              <a:rPr lang="lt-LT" altLang="lt-LT" smtClean="0"/>
              <a:pPr>
                <a:defRPr/>
              </a:pPr>
              <a:t>‹#›</a:t>
            </a:fld>
            <a:endParaRPr lang="lt-LT" altLang="lt-LT" dirty="0"/>
          </a:p>
        </p:txBody>
      </p:sp>
      <p:pic>
        <p:nvPicPr>
          <p:cNvPr id="7" name="Picture 6" descr="Lietuvos Respublikos energetikos ministerija - Google Chrome"/>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58383" y="6476679"/>
            <a:ext cx="2794001" cy="304800"/>
          </a:xfrm>
          <a:prstGeom prst="rect">
            <a:avLst/>
          </a:prstGeom>
        </p:spPr>
      </p:pic>
      <p:sp>
        <p:nvSpPr>
          <p:cNvPr id="8" name="Rectangle 7"/>
          <p:cNvSpPr/>
          <p:nvPr userDrawn="1"/>
        </p:nvSpPr>
        <p:spPr>
          <a:xfrm>
            <a:off x="-1373" y="6337097"/>
            <a:ext cx="3027337" cy="739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8"/>
          <p:cNvSpPr/>
          <p:nvPr userDrawn="1"/>
        </p:nvSpPr>
        <p:spPr>
          <a:xfrm>
            <a:off x="3025964" y="6337097"/>
            <a:ext cx="6118036" cy="7390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13" name="Straight Connector 12"/>
          <p:cNvCxnSpPr/>
          <p:nvPr userDrawn="1"/>
        </p:nvCxnSpPr>
        <p:spPr>
          <a:xfrm>
            <a:off x="158383" y="1052736"/>
            <a:ext cx="873409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 2"/>
          <p:cNvSpPr/>
          <p:nvPr userDrawn="1"/>
        </p:nvSpPr>
        <p:spPr>
          <a:xfrm>
            <a:off x="0" y="0"/>
            <a:ext cx="158383" cy="105273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4" name="TextBox 3"/>
          <p:cNvSpPr txBox="1"/>
          <p:nvPr userDrawn="1"/>
        </p:nvSpPr>
        <p:spPr>
          <a:xfrm>
            <a:off x="444689" y="6504480"/>
            <a:ext cx="3286125" cy="276999"/>
          </a:xfrm>
          <a:prstGeom prst="rect">
            <a:avLst/>
          </a:prstGeom>
          <a:solidFill>
            <a:schemeClr val="bg1"/>
          </a:solidFill>
        </p:spPr>
        <p:txBody>
          <a:bodyPr wrap="square" rtlCol="0">
            <a:spAutoFit/>
          </a:bodyPr>
          <a:lstStyle/>
          <a:p>
            <a:r>
              <a:rPr lang="lt-LT" sz="1200" dirty="0"/>
              <a:t>Lietuvos Respublikos</a:t>
            </a:r>
            <a:r>
              <a:rPr lang="lt-LT" sz="1200" baseline="0" dirty="0"/>
              <a:t> energetikos ministerija</a:t>
            </a:r>
            <a:endParaRPr lang="lt-LT" sz="1200" dirty="0"/>
          </a:p>
        </p:txBody>
      </p:sp>
    </p:spTree>
    <p:extLst>
      <p:ext uri="{BB962C8B-B14F-4D97-AF65-F5344CB8AC3E}">
        <p14:creationId xmlns:p14="http://schemas.microsoft.com/office/powerpoint/2010/main" val="179621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394618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2267004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2630940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123705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507070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281878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3158838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4209806-934D-4F9D-BE61-64715C043FFE}" type="slidenum">
              <a:rPr lang="lt-LT" smtClean="0"/>
              <a:t>‹#›</a:t>
            </a:fld>
            <a:endParaRPr lang="lt-LT"/>
          </a:p>
        </p:txBody>
      </p:sp>
    </p:spTree>
    <p:extLst>
      <p:ext uri="{BB962C8B-B14F-4D97-AF65-F5344CB8AC3E}">
        <p14:creationId xmlns:p14="http://schemas.microsoft.com/office/powerpoint/2010/main" val="4032090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t-L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09806-934D-4F9D-BE61-64715C043FFE}" type="slidenum">
              <a:rPr lang="lt-LT" smtClean="0"/>
              <a:t>‹#›</a:t>
            </a:fld>
            <a:endParaRPr lang="lt-LT"/>
          </a:p>
        </p:txBody>
      </p:sp>
    </p:spTree>
    <p:extLst>
      <p:ext uri="{BB962C8B-B14F-4D97-AF65-F5344CB8AC3E}">
        <p14:creationId xmlns:p14="http://schemas.microsoft.com/office/powerpoint/2010/main" val="2852347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980753" y="1"/>
            <a:ext cx="7247039" cy="4098664"/>
          </a:xfrm>
          <a:prstGeom prst="rect">
            <a:avLst/>
          </a:prstGeom>
        </p:spPr>
      </p:pic>
      <p:sp>
        <p:nvSpPr>
          <p:cNvPr id="3" name="Rectangle 2"/>
          <p:cNvSpPr/>
          <p:nvPr/>
        </p:nvSpPr>
        <p:spPr>
          <a:xfrm>
            <a:off x="980753" y="620819"/>
            <a:ext cx="7182494" cy="2308324"/>
          </a:xfrm>
          <a:prstGeom prst="rect">
            <a:avLst/>
          </a:prstGeom>
        </p:spPr>
        <p:txBody>
          <a:bodyPr wrap="square">
            <a:spAutoFit/>
          </a:bodyPr>
          <a:lstStyle/>
          <a:p>
            <a:pPr algn="ctr"/>
            <a:r>
              <a:rPr lang="en-US" sz="3600" dirty="0">
                <a:solidFill>
                  <a:schemeClr val="bg1"/>
                </a:solidFill>
                <a:latin typeface="Arial" panose="020B0604020202020204" pitchFamily="34" charset="0"/>
                <a:ea typeface="Times New Roman" panose="02020603050405020304" pitchFamily="18" charset="0"/>
                <a:cs typeface="Arial" panose="020B0604020202020204" pitchFamily="34" charset="0"/>
              </a:rPr>
              <a:t>IPCEI – </a:t>
            </a:r>
            <a:r>
              <a:rPr lang="en-US" sz="3600" dirty="0" err="1">
                <a:solidFill>
                  <a:schemeClr val="bg1"/>
                </a:solidFill>
                <a:latin typeface="Arial" panose="020B0604020202020204" pitchFamily="34" charset="0"/>
                <a:ea typeface="Times New Roman" panose="02020603050405020304" pitchFamily="18" charset="0"/>
                <a:cs typeface="Arial" panose="020B0604020202020204" pitchFamily="34" charset="0"/>
              </a:rPr>
              <a:t>strategin</a:t>
            </a:r>
            <a:r>
              <a:rPr lang="lt-LT" sz="3600" dirty="0">
                <a:solidFill>
                  <a:schemeClr val="bg1"/>
                </a:solidFill>
                <a:latin typeface="Arial" panose="020B0604020202020204" pitchFamily="34" charset="0"/>
                <a:ea typeface="Times New Roman" panose="02020603050405020304" pitchFamily="18" charset="0"/>
                <a:cs typeface="Arial" panose="020B0604020202020204" pitchFamily="34" charset="0"/>
              </a:rPr>
              <a:t>ės vertės grandinės</a:t>
            </a:r>
            <a:r>
              <a:rPr lang="en-US" sz="3600" dirty="0">
                <a:solidFill>
                  <a:schemeClr val="bg1"/>
                </a:solidFill>
                <a:latin typeface="Arial" panose="020B0604020202020204" pitchFamily="34" charset="0"/>
                <a:ea typeface="Times New Roman" panose="02020603050405020304" pitchFamily="18" charset="0"/>
                <a:cs typeface="Arial" panose="020B0604020202020204" pitchFamily="34" charset="0"/>
              </a:rPr>
              <a:t>:</a:t>
            </a:r>
            <a:r>
              <a:rPr lang="en-US" sz="3600" dirty="0">
                <a:solidFill>
                  <a:srgbClr val="BFD730"/>
                </a:solidFill>
                <a:latin typeface="Arial" panose="020B0604020202020204" pitchFamily="34" charset="0"/>
                <a:ea typeface="Times New Roman" panose="02020603050405020304" pitchFamily="18" charset="0"/>
                <a:cs typeface="Arial" panose="020B0604020202020204" pitchFamily="34" charset="0"/>
              </a:rPr>
              <a:t> </a:t>
            </a:r>
            <a:endParaRPr lang="lt-LT" sz="3600" b="1" dirty="0">
              <a:solidFill>
                <a:srgbClr val="BFD730"/>
              </a:solidFill>
              <a:latin typeface="Arial" panose="020B0604020202020204" pitchFamily="34" charset="0"/>
              <a:ea typeface="Times New Roman" panose="02020603050405020304" pitchFamily="18" charset="0"/>
              <a:cs typeface="Arial" panose="020B0604020202020204" pitchFamily="34" charset="0"/>
            </a:endParaRPr>
          </a:p>
          <a:p>
            <a:pPr algn="ctr"/>
            <a:r>
              <a:rPr lang="lt-LT" sz="3600" b="1" dirty="0">
                <a:solidFill>
                  <a:srgbClr val="BFD730"/>
                </a:solidFill>
                <a:latin typeface="Arial" panose="020B0604020202020204" pitchFamily="34" charset="0"/>
                <a:cs typeface="Arial" panose="020B0604020202020204" pitchFamily="34" charset="0"/>
              </a:rPr>
              <a:t>“</a:t>
            </a:r>
            <a:r>
              <a:rPr lang="lt-LT" sz="3600" b="1" dirty="0" err="1">
                <a:solidFill>
                  <a:srgbClr val="BFD730"/>
                </a:solidFill>
                <a:latin typeface="Arial" panose="020B0604020202020204" pitchFamily="34" charset="0"/>
                <a:cs typeface="Arial" panose="020B0604020202020204" pitchFamily="34" charset="0"/>
              </a:rPr>
              <a:t>Hydrogen</a:t>
            </a:r>
            <a:r>
              <a:rPr lang="lt-LT" sz="3600" b="1" dirty="0">
                <a:solidFill>
                  <a:srgbClr val="BFD730"/>
                </a:solidFill>
                <a:latin typeface="Arial" panose="020B0604020202020204" pitchFamily="34" charset="0"/>
                <a:cs typeface="Arial" panose="020B0604020202020204" pitchFamily="34" charset="0"/>
              </a:rPr>
              <a:t> </a:t>
            </a:r>
            <a:r>
              <a:rPr lang="lt-LT" sz="3600" b="1" dirty="0" err="1">
                <a:solidFill>
                  <a:srgbClr val="BFD730"/>
                </a:solidFill>
                <a:latin typeface="Arial" panose="020B0604020202020204" pitchFamily="34" charset="0"/>
                <a:cs typeface="Arial" panose="020B0604020202020204" pitchFamily="34" charset="0"/>
              </a:rPr>
              <a:t>technologies</a:t>
            </a:r>
            <a:r>
              <a:rPr lang="lt-LT" sz="3600" b="1" dirty="0">
                <a:solidFill>
                  <a:srgbClr val="BFD730"/>
                </a:solidFill>
                <a:latin typeface="Arial" panose="020B0604020202020204" pitchFamily="34" charset="0"/>
                <a:cs typeface="Arial" panose="020B0604020202020204" pitchFamily="34" charset="0"/>
              </a:rPr>
              <a:t> </a:t>
            </a:r>
            <a:r>
              <a:rPr lang="lt-LT" sz="3600" b="1" dirty="0" err="1">
                <a:solidFill>
                  <a:srgbClr val="BFD730"/>
                </a:solidFill>
                <a:latin typeface="Arial" panose="020B0604020202020204" pitchFamily="34" charset="0"/>
                <a:cs typeface="Arial" panose="020B0604020202020204" pitchFamily="34" charset="0"/>
              </a:rPr>
              <a:t>and</a:t>
            </a:r>
            <a:r>
              <a:rPr lang="lt-LT" sz="3600" b="1" dirty="0">
                <a:solidFill>
                  <a:srgbClr val="BFD730"/>
                </a:solidFill>
                <a:latin typeface="Arial" panose="020B0604020202020204" pitchFamily="34" charset="0"/>
                <a:cs typeface="Arial" panose="020B0604020202020204" pitchFamily="34" charset="0"/>
              </a:rPr>
              <a:t> </a:t>
            </a:r>
            <a:r>
              <a:rPr lang="lt-LT" sz="3600" b="1" dirty="0" err="1">
                <a:solidFill>
                  <a:srgbClr val="BFD730"/>
                </a:solidFill>
                <a:latin typeface="Arial" panose="020B0604020202020204" pitchFamily="34" charset="0"/>
                <a:cs typeface="Arial" panose="020B0604020202020204" pitchFamily="34" charset="0"/>
              </a:rPr>
              <a:t>systems</a:t>
            </a:r>
            <a:r>
              <a:rPr lang="lt-LT" sz="3600" b="1" dirty="0">
                <a:solidFill>
                  <a:srgbClr val="BFD730"/>
                </a:solidFill>
                <a:latin typeface="Arial" panose="020B0604020202020204" pitchFamily="34" charset="0"/>
                <a:cs typeface="Arial" panose="020B0604020202020204" pitchFamily="34" charset="0"/>
              </a:rPr>
              <a:t>”</a:t>
            </a:r>
          </a:p>
        </p:txBody>
      </p:sp>
      <p:pic>
        <p:nvPicPr>
          <p:cNvPr id="5" name="Picture 4"/>
          <p:cNvPicPr>
            <a:picLocks noChangeAspect="1"/>
          </p:cNvPicPr>
          <p:nvPr/>
        </p:nvPicPr>
        <p:blipFill>
          <a:blip r:embed="rId4"/>
          <a:stretch>
            <a:fillRect/>
          </a:stretch>
        </p:blipFill>
        <p:spPr>
          <a:xfrm>
            <a:off x="377719" y="4299936"/>
            <a:ext cx="4775195" cy="1533497"/>
          </a:xfrm>
          <a:prstGeom prst="rect">
            <a:avLst/>
          </a:prstGeom>
        </p:spPr>
      </p:pic>
      <p:sp>
        <p:nvSpPr>
          <p:cNvPr id="7" name="Subtitle 2"/>
          <p:cNvSpPr txBox="1">
            <a:spLocks/>
          </p:cNvSpPr>
          <p:nvPr/>
        </p:nvSpPr>
        <p:spPr>
          <a:xfrm>
            <a:off x="3563888" y="5340912"/>
            <a:ext cx="5400600" cy="78530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R="0" lvl="0" indent="0" algn="r" fontAlgn="auto">
              <a:lnSpc>
                <a:spcPct val="100000"/>
              </a:lnSpc>
              <a:spcBef>
                <a:spcPct val="20000"/>
              </a:spcBef>
              <a:spcAft>
                <a:spcPts val="0"/>
              </a:spcAft>
              <a:buClrTx/>
              <a:buSzTx/>
              <a:buFont typeface="Arial" pitchFamily="34" charset="0"/>
              <a:buNone/>
              <a:tabLst/>
              <a:defRPr/>
            </a:pPr>
            <a:endParaRPr lang="lt-LT" sz="2000" dirty="0">
              <a:solidFill>
                <a:schemeClr val="tx1"/>
              </a:solidFill>
              <a:latin typeface="calibri (headings)"/>
              <a:ea typeface="+mj-ea"/>
              <a:cs typeface="+mj-cs"/>
            </a:endParaRPr>
          </a:p>
        </p:txBody>
      </p:sp>
    </p:spTree>
    <p:extLst>
      <p:ext uri="{BB962C8B-B14F-4D97-AF65-F5344CB8AC3E}">
        <p14:creationId xmlns:p14="http://schemas.microsoft.com/office/powerpoint/2010/main" val="3944376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190847"/>
          </a:xfrm>
        </p:spPr>
        <p:txBody>
          <a:bodyPr>
            <a:normAutofit/>
          </a:bodyPr>
          <a:lstStyle/>
          <a:p>
            <a:r>
              <a:rPr lang="en-US" sz="2800" dirty="0">
                <a:solidFill>
                  <a:schemeClr val="bg1"/>
                </a:solidFill>
                <a:latin typeface="Arial" panose="020B0604020202020204" pitchFamily="34" charset="0"/>
                <a:ea typeface="Times New Roman" panose="02020603050405020304" pitchFamily="18" charset="0"/>
                <a:cs typeface="Arial" panose="020B0604020202020204" pitchFamily="34" charset="0"/>
              </a:rPr>
              <a:t>IPCEI</a:t>
            </a:r>
            <a:r>
              <a:rPr lang="lt-LT" sz="2800" dirty="0">
                <a:solidFill>
                  <a:schemeClr val="bg1"/>
                </a:solidFill>
                <a:latin typeface="Arial" panose="020B0604020202020204" pitchFamily="34" charset="0"/>
                <a:ea typeface="Times New Roman" panose="02020603050405020304" pitchFamily="18" charset="0"/>
                <a:cs typeface="Arial" panose="020B0604020202020204" pitchFamily="34" charset="0"/>
              </a:rPr>
              <a:t> – </a:t>
            </a:r>
            <a:r>
              <a:rPr lang="en-US" sz="2800" dirty="0">
                <a:solidFill>
                  <a:schemeClr val="bg1"/>
                </a:solidFill>
                <a:latin typeface="Arial" panose="020B0604020202020204" pitchFamily="34" charset="0"/>
                <a:ea typeface="Times New Roman" panose="02020603050405020304" pitchFamily="18" charset="0"/>
                <a:cs typeface="Arial" panose="020B0604020202020204" pitchFamily="34" charset="0"/>
              </a:rPr>
              <a:t>Important Project</a:t>
            </a:r>
            <a:r>
              <a:rPr lang="lt-LT" sz="2800" dirty="0">
                <a:solidFill>
                  <a:schemeClr val="bg1"/>
                </a:solidFill>
                <a:latin typeface="Arial" panose="020B0604020202020204" pitchFamily="34" charset="0"/>
                <a:ea typeface="Times New Roman" panose="02020603050405020304" pitchFamily="18" charset="0"/>
                <a:cs typeface="Arial" panose="020B0604020202020204" pitchFamily="34" charset="0"/>
              </a:rPr>
              <a:t>s</a:t>
            </a:r>
            <a:r>
              <a:rPr lang="en-US" sz="2800" dirty="0">
                <a:solidFill>
                  <a:schemeClr val="bg1"/>
                </a:solidFill>
                <a:latin typeface="Arial" panose="020B0604020202020204" pitchFamily="34" charset="0"/>
                <a:ea typeface="Times New Roman" panose="02020603050405020304" pitchFamily="18" charset="0"/>
                <a:cs typeface="Arial" panose="020B0604020202020204" pitchFamily="34" charset="0"/>
              </a:rPr>
              <a:t> of Common European interest</a:t>
            </a:r>
            <a:endParaRPr lang="lt-LT" sz="2800" b="1" dirty="0">
              <a:solidFill>
                <a:schemeClr val="bg1"/>
              </a:solidFill>
              <a:latin typeface="Arial" panose="020B0604020202020204" pitchFamily="34" charset="0"/>
              <a:cs typeface="Arial" panose="020B0604020202020204" pitchFamily="34" charset="0"/>
            </a:endParaRP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lvl="0" algn="l" defTabSz="800100" rtl="0">
              <a:spcBef>
                <a:spcPct val="0"/>
              </a:spcBef>
              <a:spcAft>
                <a:spcPct val="35000"/>
              </a:spcAft>
            </a:pPr>
            <a:endParaRPr lang="lt-LT" sz="1800" kern="12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51" name="TextBox 50">
            <a:extLst>
              <a:ext uri="{FF2B5EF4-FFF2-40B4-BE49-F238E27FC236}">
                <a16:creationId xmlns:a16="http://schemas.microsoft.com/office/drawing/2014/main" id="{82BE3E4A-D318-4C5B-9E78-9596261A8BC6}"/>
              </a:ext>
            </a:extLst>
          </p:cNvPr>
          <p:cNvSpPr txBox="1"/>
          <p:nvPr/>
        </p:nvSpPr>
        <p:spPr>
          <a:xfrm>
            <a:off x="329609" y="1421117"/>
            <a:ext cx="8630433" cy="3993401"/>
          </a:xfrm>
          <a:prstGeom prst="rect">
            <a:avLst/>
          </a:prstGeom>
          <a:noFill/>
        </p:spPr>
        <p:txBody>
          <a:bodyPr wrap="square">
            <a:spAutoFit/>
          </a:bodyPr>
          <a:lstStyle/>
          <a:p>
            <a:pPr marL="342900" lvl="0" indent="-342900" algn="just">
              <a:lnSpc>
                <a:spcPct val="106000"/>
              </a:lnSpc>
              <a:buFont typeface="Courier New" panose="02070309020205020404" pitchFamily="49" charset="0"/>
              <a:buChar char="o"/>
              <a:tabLst>
                <a:tab pos="457200" algn="l"/>
              </a:tabLst>
            </a:pPr>
            <a:r>
              <a:rPr lang="lt-LT" sz="2000" kern="1200" dirty="0">
                <a:solidFill>
                  <a:srgbClr val="000000"/>
                </a:solidFill>
                <a:effectLst/>
                <a:ea typeface="Calibri" panose="020F0502020204030204" pitchFamily="34" charset="0"/>
                <a:cs typeface="Times New Roman" panose="02020603050405020304" pitchFamily="18" charset="0"/>
              </a:rPr>
              <a:t>Būdas </a:t>
            </a:r>
            <a:r>
              <a:rPr lang="lt-LT" sz="2000" b="1" kern="1200" dirty="0">
                <a:solidFill>
                  <a:srgbClr val="000000"/>
                </a:solidFill>
                <a:effectLst/>
                <a:ea typeface="Calibri" panose="020F0502020204030204" pitchFamily="34" charset="0"/>
                <a:cs typeface="Times New Roman" panose="02020603050405020304" pitchFamily="18" charset="0"/>
              </a:rPr>
              <a:t>palankesnei valstybės pagalbai</a:t>
            </a:r>
            <a:r>
              <a:rPr lang="lt-LT" sz="2000" kern="1200" dirty="0">
                <a:solidFill>
                  <a:srgbClr val="000000"/>
                </a:solidFill>
                <a:effectLst/>
                <a:ea typeface="Calibri" panose="020F0502020204030204" pitchFamily="34" charset="0"/>
                <a:cs typeface="Times New Roman" panose="02020603050405020304" pitchFamily="18" charset="0"/>
              </a:rPr>
              <a:t>, suderinamai su rinka, gauti.</a:t>
            </a:r>
          </a:p>
          <a:p>
            <a:pPr lvl="0" algn="just">
              <a:lnSpc>
                <a:spcPct val="106000"/>
              </a:lnSpc>
              <a:tabLst>
                <a:tab pos="457200" algn="l"/>
              </a:tabLst>
            </a:pPr>
            <a:endParaRPr lang="lt-LT" sz="2000" b="1" u="sng" dirty="0">
              <a:solidFill>
                <a:srgbClr val="000000"/>
              </a:solidFill>
              <a:ea typeface="Calibri" panose="020F0502020204030204" pitchFamily="34" charset="0"/>
              <a:cs typeface="Times New Roman" panose="02020603050405020304" pitchFamily="18" charset="0"/>
            </a:endParaRPr>
          </a:p>
          <a:p>
            <a:pPr marL="342900" lvl="0" indent="-342900" algn="just">
              <a:lnSpc>
                <a:spcPct val="106000"/>
              </a:lnSpc>
              <a:buFont typeface="Courier New" panose="02070309020205020404" pitchFamily="49" charset="0"/>
              <a:buChar char="o"/>
              <a:tabLst>
                <a:tab pos="457200" algn="l"/>
              </a:tabLst>
            </a:pPr>
            <a:r>
              <a:rPr lang="lt-LT" sz="2000" dirty="0">
                <a:solidFill>
                  <a:srgbClr val="000000"/>
                </a:solidFill>
                <a:ea typeface="Calibri" panose="020F0502020204030204" pitchFamily="34" charset="0"/>
                <a:cs typeface="Times New Roman" panose="02020603050405020304" pitchFamily="18" charset="0"/>
              </a:rPr>
              <a:t>Projektai turi būti </a:t>
            </a:r>
            <a:r>
              <a:rPr lang="lt-LT" sz="2000" b="1" dirty="0">
                <a:solidFill>
                  <a:srgbClr val="000000"/>
                </a:solidFill>
                <a:ea typeface="Calibri" panose="020F0502020204030204" pitchFamily="34" charset="0"/>
                <a:cs typeface="Times New Roman" panose="02020603050405020304" pitchFamily="18" charset="0"/>
              </a:rPr>
              <a:t>tyrimų ir inovacijų (R</a:t>
            </a:r>
            <a:r>
              <a:rPr lang="en-US" sz="2000" b="1" dirty="0">
                <a:solidFill>
                  <a:srgbClr val="000000"/>
                </a:solidFill>
                <a:ea typeface="Calibri" panose="020F0502020204030204" pitchFamily="34" charset="0"/>
                <a:cs typeface="Times New Roman" panose="02020603050405020304" pitchFamily="18" charset="0"/>
              </a:rPr>
              <a:t>&amp;D&amp;I</a:t>
            </a:r>
            <a:r>
              <a:rPr lang="lt-LT" sz="2000" b="1" dirty="0">
                <a:solidFill>
                  <a:srgbClr val="000000"/>
                </a:solidFill>
                <a:ea typeface="Calibri" panose="020F0502020204030204" pitchFamily="34" charset="0"/>
                <a:cs typeface="Times New Roman" panose="02020603050405020304" pitchFamily="18" charset="0"/>
              </a:rPr>
              <a:t>)</a:t>
            </a:r>
            <a:r>
              <a:rPr lang="en-US" sz="2000" dirty="0">
                <a:solidFill>
                  <a:srgbClr val="000000"/>
                </a:solidFill>
                <a:ea typeface="Calibri" panose="020F0502020204030204" pitchFamily="34" charset="0"/>
                <a:cs typeface="Times New Roman" panose="02020603050405020304" pitchFamily="18" charset="0"/>
              </a:rPr>
              <a:t>, </a:t>
            </a:r>
            <a:r>
              <a:rPr lang="lt-LT" sz="2000" dirty="0">
                <a:solidFill>
                  <a:srgbClr val="000000"/>
                </a:solidFill>
                <a:ea typeface="Calibri" panose="020F0502020204030204" pitchFamily="34" charset="0"/>
                <a:cs typeface="Times New Roman" panose="02020603050405020304" pitchFamily="18" charset="0"/>
              </a:rPr>
              <a:t>pereinantys</a:t>
            </a:r>
            <a:r>
              <a:rPr lang="en-US" sz="2000" dirty="0">
                <a:solidFill>
                  <a:srgbClr val="000000"/>
                </a:solidFill>
                <a:ea typeface="Calibri" panose="020F0502020204030204" pitchFamily="34" charset="0"/>
                <a:cs typeface="Times New Roman" panose="02020603050405020304" pitchFamily="18" charset="0"/>
              </a:rPr>
              <a:t> </a:t>
            </a:r>
            <a:r>
              <a:rPr lang="lt-LT" sz="2000" dirty="0">
                <a:solidFill>
                  <a:srgbClr val="000000"/>
                </a:solidFill>
                <a:ea typeface="Calibri" panose="020F0502020204030204" pitchFamily="34" charset="0"/>
                <a:cs typeface="Times New Roman" panose="02020603050405020304" pitchFamily="18" charset="0"/>
              </a:rPr>
              <a:t>į pirmojo pramoninio demonstravimo stadiją.</a:t>
            </a:r>
          </a:p>
          <a:p>
            <a:pPr marL="342900" lvl="0" indent="-342900" algn="just">
              <a:lnSpc>
                <a:spcPct val="106000"/>
              </a:lnSpc>
              <a:buFont typeface="Courier New" panose="02070309020205020404" pitchFamily="49" charset="0"/>
              <a:buChar char="o"/>
              <a:tabLst>
                <a:tab pos="457200" algn="l"/>
              </a:tabLst>
            </a:pPr>
            <a:endParaRPr lang="lt-LT" sz="2000" b="1" u="sng" kern="1200" dirty="0">
              <a:solidFill>
                <a:srgbClr val="000000"/>
              </a:solidFill>
              <a:effectLst/>
              <a:ea typeface="Calibri" panose="020F0502020204030204" pitchFamily="34" charset="0"/>
              <a:cs typeface="Times New Roman" panose="02020603050405020304" pitchFamily="18" charset="0"/>
            </a:endParaRPr>
          </a:p>
          <a:p>
            <a:pPr marL="342900" lvl="0" indent="-342900" algn="just">
              <a:lnSpc>
                <a:spcPct val="106000"/>
              </a:lnSpc>
              <a:buFont typeface="Courier New" panose="02070309020205020404" pitchFamily="49" charset="0"/>
              <a:buChar char="o"/>
              <a:tabLst>
                <a:tab pos="457200" algn="l"/>
              </a:tabLst>
            </a:pPr>
            <a:r>
              <a:rPr lang="lt-LT" sz="2000" b="1" u="sng" kern="1200" dirty="0">
                <a:solidFill>
                  <a:srgbClr val="000000"/>
                </a:solidFill>
                <a:effectLst/>
                <a:ea typeface="Calibri" panose="020F0502020204030204" pitchFamily="34" charset="0"/>
                <a:cs typeface="Times New Roman" panose="02020603050405020304" pitchFamily="18" charset="0"/>
              </a:rPr>
              <a:t>Projektai taip pat turi:</a:t>
            </a:r>
          </a:p>
          <a:p>
            <a:pPr marL="800100" lvl="1" indent="-342900" algn="just">
              <a:lnSpc>
                <a:spcPct val="106000"/>
              </a:lnSpc>
              <a:buFont typeface="Courier New" panose="02070309020205020404" pitchFamily="49" charset="0"/>
              <a:buChar char="o"/>
              <a:tabLst>
                <a:tab pos="457200" algn="l"/>
              </a:tabLst>
            </a:pPr>
            <a:r>
              <a:rPr lang="lt-LT" sz="2000" b="1" dirty="0">
                <a:solidFill>
                  <a:srgbClr val="000000"/>
                </a:solidFill>
                <a:ea typeface="Calibri" panose="020F0502020204030204" pitchFamily="34" charset="0"/>
                <a:cs typeface="Times New Roman" panose="02020603050405020304" pitchFamily="18" charset="0"/>
              </a:rPr>
              <a:t>prisidėti prie ES tikslų</a:t>
            </a:r>
            <a:r>
              <a:rPr lang="lt-LT" sz="2000" dirty="0">
                <a:solidFill>
                  <a:srgbClr val="000000"/>
                </a:solidFill>
                <a:ea typeface="Calibri" panose="020F0502020204030204" pitchFamily="34" charset="0"/>
                <a:cs typeface="Times New Roman" panose="02020603050405020304" pitchFamily="18" charset="0"/>
              </a:rPr>
              <a:t>, jos konkurencingumo, darnumo ir vertės kūrimo;</a:t>
            </a:r>
          </a:p>
          <a:p>
            <a:pPr marL="800100" lvl="1" indent="-342900" algn="just">
              <a:lnSpc>
                <a:spcPct val="106000"/>
              </a:lnSpc>
              <a:buFont typeface="Courier New" panose="02070309020205020404" pitchFamily="49" charset="0"/>
              <a:buChar char="o"/>
              <a:tabLst>
                <a:tab pos="457200" algn="l"/>
              </a:tabLst>
            </a:pPr>
            <a:r>
              <a:rPr lang="lt-LT" sz="2000" kern="1200" dirty="0">
                <a:solidFill>
                  <a:srgbClr val="000000"/>
                </a:solidFill>
                <a:effectLst/>
                <a:ea typeface="Calibri" panose="020F0502020204030204" pitchFamily="34" charset="0"/>
                <a:cs typeface="Times New Roman" panose="02020603050405020304" pitchFamily="18" charset="0"/>
              </a:rPr>
              <a:t>vykdomi </a:t>
            </a:r>
            <a:r>
              <a:rPr lang="lt-LT" sz="2000" b="1" kern="1200" dirty="0">
                <a:solidFill>
                  <a:srgbClr val="000000"/>
                </a:solidFill>
                <a:effectLst/>
                <a:ea typeface="Calibri" panose="020F0502020204030204" pitchFamily="34" charset="0"/>
                <a:cs typeface="Times New Roman" panose="02020603050405020304" pitchFamily="18" charset="0"/>
              </a:rPr>
              <a:t>daugiau nei vienos valstybės/kompanijos</a:t>
            </a:r>
            <a:r>
              <a:rPr lang="lt-LT" sz="2000" kern="1200" dirty="0">
                <a:solidFill>
                  <a:srgbClr val="000000"/>
                </a:solidFill>
                <a:effectLst/>
                <a:ea typeface="Calibri" panose="020F0502020204030204" pitchFamily="34" charset="0"/>
                <a:cs typeface="Times New Roman" panose="02020603050405020304" pitchFamily="18" charset="0"/>
              </a:rPr>
              <a:t>;</a:t>
            </a:r>
          </a:p>
          <a:p>
            <a:pPr marL="800100" lvl="1" indent="-342900" algn="just">
              <a:lnSpc>
                <a:spcPct val="106000"/>
              </a:lnSpc>
              <a:buFont typeface="Courier New" panose="02070309020205020404" pitchFamily="49" charset="0"/>
              <a:buChar char="o"/>
              <a:tabLst>
                <a:tab pos="457200" algn="l"/>
              </a:tabLst>
            </a:pPr>
            <a:r>
              <a:rPr lang="lt-LT" sz="2000" kern="1200" dirty="0">
                <a:solidFill>
                  <a:srgbClr val="000000"/>
                </a:solidFill>
                <a:effectLst/>
                <a:ea typeface="Calibri" panose="020F0502020204030204" pitchFamily="34" charset="0"/>
                <a:cs typeface="Times New Roman" panose="02020603050405020304" pitchFamily="18" charset="0"/>
              </a:rPr>
              <a:t>savo rezultatais </a:t>
            </a:r>
            <a:r>
              <a:rPr lang="lt-LT" sz="2000" b="1" kern="1200" dirty="0">
                <a:solidFill>
                  <a:srgbClr val="000000"/>
                </a:solidFill>
                <a:effectLst/>
                <a:ea typeface="Calibri" panose="020F0502020204030204" pitchFamily="34" charset="0"/>
                <a:cs typeface="Times New Roman" panose="02020603050405020304" pitchFamily="18" charset="0"/>
              </a:rPr>
              <a:t>kurti naudą ES rinkai</a:t>
            </a:r>
            <a:r>
              <a:rPr lang="lt-LT" sz="2000" kern="1200" dirty="0">
                <a:solidFill>
                  <a:srgbClr val="000000"/>
                </a:solidFill>
                <a:effectLst/>
                <a:ea typeface="Calibri" panose="020F0502020204030204" pitchFamily="34" charset="0"/>
                <a:cs typeface="Times New Roman" panose="02020603050405020304" pitchFamily="18" charset="0"/>
              </a:rPr>
              <a:t>, ne tik jį vykdančioms valstybėms ir jų įmonėms;</a:t>
            </a:r>
          </a:p>
          <a:p>
            <a:pPr marL="800100" lvl="1" indent="-342900" algn="just">
              <a:lnSpc>
                <a:spcPct val="106000"/>
              </a:lnSpc>
              <a:buFont typeface="Courier New" panose="02070309020205020404" pitchFamily="49" charset="0"/>
              <a:buChar char="o"/>
              <a:tabLst>
                <a:tab pos="457200" algn="l"/>
              </a:tabLst>
            </a:pPr>
            <a:r>
              <a:rPr lang="lt-LT" sz="2000" dirty="0">
                <a:solidFill>
                  <a:srgbClr val="000000"/>
                </a:solidFill>
                <a:ea typeface="Calibri" panose="020F0502020204030204" pitchFamily="34" charset="0"/>
                <a:cs typeface="Times New Roman" panose="02020603050405020304" pitchFamily="18" charset="0"/>
              </a:rPr>
              <a:t>būti </a:t>
            </a:r>
            <a:r>
              <a:rPr lang="lt-LT" sz="2000" b="1" dirty="0">
                <a:solidFill>
                  <a:srgbClr val="000000"/>
                </a:solidFill>
                <a:ea typeface="Calibri" panose="020F0502020204030204" pitchFamily="34" charset="0"/>
                <a:cs typeface="Times New Roman" panose="02020603050405020304" pitchFamily="18" charset="0"/>
              </a:rPr>
              <a:t>ko-finansuojami jų vykdytojų</a:t>
            </a:r>
            <a:r>
              <a:rPr lang="lt-LT" sz="2000" dirty="0">
                <a:solidFill>
                  <a:srgbClr val="000000"/>
                </a:solidFill>
                <a:ea typeface="Calibri" panose="020F0502020204030204" pitchFamily="34" charset="0"/>
                <a:cs typeface="Times New Roman" panose="02020603050405020304" pitchFamily="18" charset="0"/>
              </a:rPr>
              <a:t>;</a:t>
            </a:r>
          </a:p>
          <a:p>
            <a:pPr marL="800100" lvl="1" indent="-342900" algn="just">
              <a:lnSpc>
                <a:spcPct val="106000"/>
              </a:lnSpc>
              <a:buFont typeface="Courier New" panose="02070309020205020404" pitchFamily="49" charset="0"/>
              <a:buChar char="o"/>
              <a:tabLst>
                <a:tab pos="457200" algn="l"/>
              </a:tabLst>
            </a:pPr>
            <a:r>
              <a:rPr lang="lt-LT" sz="2000" kern="1200" dirty="0">
                <a:solidFill>
                  <a:srgbClr val="000000"/>
                </a:solidFill>
                <a:effectLst/>
                <a:ea typeface="Calibri" panose="020F0502020204030204" pitchFamily="34" charset="0"/>
                <a:cs typeface="Times New Roman" panose="02020603050405020304" pitchFamily="18" charset="0"/>
              </a:rPr>
              <a:t>inovatyvūs ir kurti aiškią pridėtinę vertę.</a:t>
            </a:r>
          </a:p>
        </p:txBody>
      </p:sp>
    </p:spTree>
    <p:extLst>
      <p:ext uri="{BB962C8B-B14F-4D97-AF65-F5344CB8AC3E}">
        <p14:creationId xmlns:p14="http://schemas.microsoft.com/office/powerpoint/2010/main" val="2300710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052513"/>
          </a:xfrm>
        </p:spPr>
        <p:txBody>
          <a:bodyPr>
            <a:normAutofit/>
          </a:bodyPr>
          <a:lstStyle/>
          <a:p>
            <a:r>
              <a:rPr lang="en-US" sz="2800" dirty="0">
                <a:solidFill>
                  <a:schemeClr val="bg1"/>
                </a:solidFill>
                <a:latin typeface="Arial" panose="020B0604020202020204" pitchFamily="34" charset="0"/>
                <a:ea typeface="Times New Roman" panose="02020603050405020304" pitchFamily="18" charset="0"/>
                <a:cs typeface="Arial" panose="020B0604020202020204" pitchFamily="34" charset="0"/>
              </a:rPr>
              <a:t>Hydrogen technologies and systems</a:t>
            </a:r>
            <a:r>
              <a:rPr lang="lt-LT" sz="28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n-US" sz="2800" dirty="0">
                <a:solidFill>
                  <a:schemeClr val="bg1"/>
                </a:solidFill>
                <a:latin typeface="Arial" panose="020B0604020202020204" pitchFamily="34" charset="0"/>
                <a:ea typeface="Times New Roman" panose="02020603050405020304" pitchFamily="18" charset="0"/>
                <a:cs typeface="Arial" panose="020B0604020202020204" pitchFamily="34" charset="0"/>
              </a:rPr>
              <a:t>IPCEI</a:t>
            </a:r>
            <a:endParaRPr lang="lt-LT" sz="2800" b="1" dirty="0">
              <a:solidFill>
                <a:schemeClr val="bg1"/>
              </a:solidFill>
              <a:latin typeface="Arial" panose="020B0604020202020204" pitchFamily="34" charset="0"/>
              <a:cs typeface="Arial" panose="020B0604020202020204" pitchFamily="34" charset="0"/>
            </a:endParaRP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lvl="0" algn="l" defTabSz="800100" rtl="0">
              <a:spcBef>
                <a:spcPct val="0"/>
              </a:spcBef>
              <a:spcAft>
                <a:spcPct val="35000"/>
              </a:spcAft>
            </a:pPr>
            <a:endParaRPr lang="lt-LT" sz="1800" kern="12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51" name="TextBox 50">
            <a:extLst>
              <a:ext uri="{FF2B5EF4-FFF2-40B4-BE49-F238E27FC236}">
                <a16:creationId xmlns:a16="http://schemas.microsoft.com/office/drawing/2014/main" id="{82BE3E4A-D318-4C5B-9E78-9596261A8BC6}"/>
              </a:ext>
            </a:extLst>
          </p:cNvPr>
          <p:cNvSpPr txBox="1"/>
          <p:nvPr/>
        </p:nvSpPr>
        <p:spPr>
          <a:xfrm>
            <a:off x="329609" y="1421117"/>
            <a:ext cx="8630433" cy="4972130"/>
          </a:xfrm>
          <a:prstGeom prst="rect">
            <a:avLst/>
          </a:prstGeom>
          <a:noFill/>
        </p:spPr>
        <p:txBody>
          <a:bodyPr wrap="square">
            <a:spAutoFit/>
          </a:bodyPr>
          <a:lstStyle/>
          <a:p>
            <a:pPr marL="342900" lvl="0" indent="-342900" algn="just">
              <a:lnSpc>
                <a:spcPct val="106000"/>
              </a:lnSpc>
              <a:buFont typeface="Courier New" panose="02070309020205020404" pitchFamily="49" charset="0"/>
              <a:buChar char="o"/>
              <a:tabLst>
                <a:tab pos="457200" algn="l"/>
              </a:tabLst>
            </a:pPr>
            <a:r>
              <a:rPr lang="lt-LT" sz="2000" b="1" u="sng" dirty="0">
                <a:effectLst/>
                <a:ea typeface="Calibri" panose="020F0502020204030204" pitchFamily="34" charset="0"/>
                <a:cs typeface="Times New Roman" panose="02020603050405020304" pitchFamily="18" charset="0"/>
              </a:rPr>
              <a:t>TIKSLAI</a:t>
            </a:r>
            <a:r>
              <a:rPr lang="lt-LT" sz="2000" b="1" dirty="0">
                <a:effectLst/>
                <a:ea typeface="Calibri" panose="020F0502020204030204" pitchFamily="34" charset="0"/>
                <a:cs typeface="Times New Roman" panose="02020603050405020304" pitchFamily="18" charset="0"/>
              </a:rPr>
              <a:t>:</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užtikrinti </a:t>
            </a:r>
            <a:r>
              <a:rPr lang="en-US" sz="2000" dirty="0" err="1">
                <a:effectLst/>
                <a:ea typeface="Calibri" panose="020F0502020204030204" pitchFamily="34" charset="0"/>
                <a:cs typeface="Times New Roman" panose="02020603050405020304" pitchFamily="18" charset="0"/>
              </a:rPr>
              <a:t>Europ</a:t>
            </a:r>
            <a:r>
              <a:rPr lang="lt-LT" sz="2000" dirty="0">
                <a:effectLst/>
                <a:ea typeface="Calibri" panose="020F0502020204030204" pitchFamily="34" charset="0"/>
                <a:cs typeface="Times New Roman" panose="02020603050405020304" pitchFamily="18" charset="0"/>
              </a:rPr>
              <a:t>o</a:t>
            </a:r>
            <a:r>
              <a:rPr lang="en-US" sz="2000" dirty="0">
                <a:effectLst/>
                <a:ea typeface="Calibri" panose="020F0502020204030204" pitchFamily="34" charset="0"/>
                <a:cs typeface="Times New Roman" panose="02020603050405020304" pitchFamily="18" charset="0"/>
              </a:rPr>
              <a:t>s </a:t>
            </a:r>
            <a:r>
              <a:rPr lang="en-US" sz="2000" b="1" dirty="0" err="1">
                <a:effectLst/>
                <a:ea typeface="Calibri" panose="020F0502020204030204" pitchFamily="34" charset="0"/>
                <a:cs typeface="Times New Roman" panose="02020603050405020304" pitchFamily="18" charset="0"/>
              </a:rPr>
              <a:t>technologi</a:t>
            </a:r>
            <a:r>
              <a:rPr lang="lt-LT" sz="2000" b="1" dirty="0" err="1">
                <a:effectLst/>
                <a:ea typeface="Calibri" panose="020F0502020204030204" pitchFamily="34" charset="0"/>
                <a:cs typeface="Times New Roman" panose="02020603050405020304" pitchFamily="18" charset="0"/>
              </a:rPr>
              <a:t>nę</a:t>
            </a:r>
            <a:r>
              <a:rPr lang="en-US" sz="2000" b="1" dirty="0">
                <a:effectLst/>
                <a:ea typeface="Calibri" panose="020F0502020204030204" pitchFamily="34" charset="0"/>
                <a:cs typeface="Times New Roman" panose="02020603050405020304" pitchFamily="18" charset="0"/>
              </a:rPr>
              <a:t> l</a:t>
            </a:r>
            <a:r>
              <a:rPr lang="lt-LT" sz="2000" b="1" dirty="0" err="1">
                <a:effectLst/>
                <a:ea typeface="Calibri" panose="020F0502020204030204" pitchFamily="34" charset="0"/>
                <a:cs typeface="Times New Roman" panose="02020603050405020304" pitchFamily="18" charset="0"/>
              </a:rPr>
              <a:t>yderystę</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sudaryti sąlygas</a:t>
            </a:r>
            <a:r>
              <a:rPr lang="en-US" sz="2000" dirty="0">
                <a:effectLst/>
                <a:ea typeface="Calibri" panose="020F0502020204030204" pitchFamily="34" charset="0"/>
                <a:cs typeface="Times New Roman" panose="02020603050405020304" pitchFamily="18" charset="0"/>
              </a:rPr>
              <a:t> </a:t>
            </a:r>
            <a:r>
              <a:rPr lang="lt-LT" sz="2000" b="1" dirty="0">
                <a:effectLst/>
                <a:ea typeface="Calibri" panose="020F0502020204030204" pitchFamily="34" charset="0"/>
                <a:cs typeface="Times New Roman" panose="02020603050405020304" pitchFamily="18" charset="0"/>
              </a:rPr>
              <a:t>Europos kompanijoms pirmauti</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besivystančiose vandenilio rinkose</a:t>
            </a:r>
            <a:r>
              <a:rPr lang="lt-LT" sz="2000" dirty="0">
                <a:ea typeface="Calibri" panose="020F0502020204030204" pitchFamily="34" charset="0"/>
                <a:cs typeface="Times New Roman" panose="02020603050405020304" pitchFamily="18" charset="0"/>
              </a:rPr>
              <a:t> ir sukurti</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europinę sistemą,</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leisiančią iškilti </a:t>
            </a:r>
            <a:r>
              <a:rPr lang="lt-LT" sz="2000" b="1" dirty="0">
                <a:effectLst/>
                <a:ea typeface="Calibri" panose="020F0502020204030204" pitchFamily="34" charset="0"/>
                <a:cs typeface="Times New Roman" panose="02020603050405020304" pitchFamily="18" charset="0"/>
              </a:rPr>
              <a:t>vandenilio vertės grandinei</a:t>
            </a:r>
            <a:r>
              <a:rPr lang="lt-LT" sz="2000" dirty="0">
                <a:effectLst/>
                <a:ea typeface="Calibri" panose="020F0502020204030204" pitchFamily="34" charset="0"/>
                <a:cs typeface="Times New Roman" panose="02020603050405020304" pitchFamily="18" charset="0"/>
              </a:rPr>
              <a:t>.</a:t>
            </a:r>
            <a:endParaRPr lang="lt-LT" sz="2000" b="1" u="sng" kern="1200" dirty="0">
              <a:solidFill>
                <a:srgbClr val="000000"/>
              </a:solidFill>
              <a:effectLst/>
              <a:ea typeface="Calibri" panose="020F0502020204030204" pitchFamily="34" charset="0"/>
              <a:cs typeface="Times New Roman" panose="02020603050405020304" pitchFamily="18" charset="0"/>
            </a:endParaRPr>
          </a:p>
          <a:p>
            <a:pPr marL="342900" lvl="0" indent="-342900" algn="just">
              <a:lnSpc>
                <a:spcPct val="106000"/>
              </a:lnSpc>
              <a:buFont typeface="Courier New" panose="02070309020205020404" pitchFamily="49" charset="0"/>
              <a:buChar char="o"/>
              <a:tabLst>
                <a:tab pos="457200" algn="l"/>
              </a:tabLst>
            </a:pPr>
            <a:endParaRPr lang="lt-LT" sz="2000" b="1" u="sng" dirty="0">
              <a:solidFill>
                <a:srgbClr val="000000"/>
              </a:solidFill>
              <a:ea typeface="Calibri" panose="020F0502020204030204" pitchFamily="34" charset="0"/>
              <a:cs typeface="Times New Roman" panose="02020603050405020304" pitchFamily="18" charset="0"/>
            </a:endParaRPr>
          </a:p>
          <a:p>
            <a:pPr marL="342900" lvl="0" indent="-342900" algn="just">
              <a:lnSpc>
                <a:spcPct val="106000"/>
              </a:lnSpc>
              <a:buFont typeface="Courier New" panose="02070309020205020404" pitchFamily="49" charset="0"/>
              <a:buChar char="o"/>
              <a:tabLst>
                <a:tab pos="457200" algn="l"/>
              </a:tabLst>
            </a:pPr>
            <a:endParaRPr lang="lt-LT" sz="2000" b="1" u="sng" dirty="0">
              <a:solidFill>
                <a:srgbClr val="000000"/>
              </a:solidFill>
              <a:ea typeface="Calibri" panose="020F0502020204030204" pitchFamily="34" charset="0"/>
              <a:cs typeface="Times New Roman" panose="02020603050405020304" pitchFamily="18" charset="0"/>
            </a:endParaRPr>
          </a:p>
          <a:p>
            <a:pPr marL="342900" lvl="0" indent="-342900" algn="just">
              <a:lnSpc>
                <a:spcPct val="106000"/>
              </a:lnSpc>
              <a:buFont typeface="Courier New" panose="02070309020205020404" pitchFamily="49" charset="0"/>
              <a:buChar char="o"/>
              <a:tabLst>
                <a:tab pos="457200" algn="l"/>
              </a:tabLst>
            </a:pPr>
            <a:r>
              <a:rPr lang="lt-LT" sz="2000" b="1" u="sng" kern="1200" dirty="0" err="1">
                <a:solidFill>
                  <a:srgbClr val="000000"/>
                </a:solidFill>
                <a:effectLst/>
                <a:ea typeface="Calibri" panose="020F0502020204030204" pitchFamily="34" charset="0"/>
                <a:cs typeface="Times New Roman" panose="02020603050405020304" pitchFamily="18" charset="0"/>
              </a:rPr>
              <a:t>Hydrogen</a:t>
            </a:r>
            <a:r>
              <a:rPr lang="lt-LT" sz="2000" b="1" u="sng" kern="1200" dirty="0">
                <a:solidFill>
                  <a:srgbClr val="000000"/>
                </a:solidFill>
                <a:effectLst/>
                <a:ea typeface="Calibri" panose="020F0502020204030204" pitchFamily="34" charset="0"/>
                <a:cs typeface="Times New Roman" panose="02020603050405020304" pitchFamily="18" charset="0"/>
              </a:rPr>
              <a:t> </a:t>
            </a:r>
            <a:r>
              <a:rPr lang="lt-LT" sz="2000" b="1" u="sng" kern="1200" dirty="0" err="1">
                <a:solidFill>
                  <a:srgbClr val="000000"/>
                </a:solidFill>
                <a:effectLst/>
                <a:ea typeface="Calibri" panose="020F0502020204030204" pitchFamily="34" charset="0"/>
                <a:cs typeface="Times New Roman" panose="02020603050405020304" pitchFamily="18" charset="0"/>
              </a:rPr>
              <a:t>technologies</a:t>
            </a:r>
            <a:r>
              <a:rPr lang="lt-LT" sz="2000" b="1" u="sng" kern="1200" dirty="0">
                <a:solidFill>
                  <a:srgbClr val="000000"/>
                </a:solidFill>
                <a:effectLst/>
                <a:ea typeface="Calibri" panose="020F0502020204030204" pitchFamily="34" charset="0"/>
                <a:cs typeface="Times New Roman" panose="02020603050405020304" pitchFamily="18" charset="0"/>
              </a:rPr>
              <a:t> </a:t>
            </a:r>
            <a:r>
              <a:rPr lang="lt-LT" sz="2000" b="1" u="sng" kern="1200" dirty="0" err="1">
                <a:solidFill>
                  <a:srgbClr val="000000"/>
                </a:solidFill>
                <a:effectLst/>
                <a:ea typeface="Calibri" panose="020F0502020204030204" pitchFamily="34" charset="0"/>
                <a:cs typeface="Times New Roman" panose="02020603050405020304" pitchFamily="18" charset="0"/>
              </a:rPr>
              <a:t>and</a:t>
            </a:r>
            <a:r>
              <a:rPr lang="lt-LT" sz="2000" b="1" u="sng" kern="1200" dirty="0">
                <a:solidFill>
                  <a:srgbClr val="000000"/>
                </a:solidFill>
                <a:effectLst/>
                <a:ea typeface="Calibri" panose="020F0502020204030204" pitchFamily="34" charset="0"/>
                <a:cs typeface="Times New Roman" panose="02020603050405020304" pitchFamily="18" charset="0"/>
              </a:rPr>
              <a:t> </a:t>
            </a:r>
            <a:r>
              <a:rPr lang="lt-LT" sz="2000" b="1" u="sng" kern="1200" dirty="0" err="1">
                <a:solidFill>
                  <a:srgbClr val="000000"/>
                </a:solidFill>
                <a:effectLst/>
                <a:ea typeface="Calibri" panose="020F0502020204030204" pitchFamily="34" charset="0"/>
                <a:cs typeface="Times New Roman" panose="02020603050405020304" pitchFamily="18" charset="0"/>
              </a:rPr>
              <a:t>systems</a:t>
            </a:r>
            <a:r>
              <a:rPr lang="lt-LT" sz="2000" b="1" u="sng" kern="1200" dirty="0">
                <a:solidFill>
                  <a:srgbClr val="000000"/>
                </a:solidFill>
                <a:effectLst/>
                <a:ea typeface="Calibri" panose="020F0502020204030204" pitchFamily="34" charset="0"/>
                <a:cs typeface="Times New Roman" panose="02020603050405020304" pitchFamily="18" charset="0"/>
              </a:rPr>
              <a:t> IPCEI siūlomos sritys:</a:t>
            </a:r>
          </a:p>
          <a:p>
            <a:pPr marL="800100" lvl="1" indent="-342900" algn="just">
              <a:lnSpc>
                <a:spcPct val="106000"/>
              </a:lnSpc>
              <a:buFont typeface="Courier New" panose="02070309020205020404" pitchFamily="49" charset="0"/>
              <a:buChar char="o"/>
              <a:tabLst>
                <a:tab pos="457200" algn="l"/>
              </a:tabLst>
            </a:pPr>
            <a:r>
              <a:rPr lang="en-US" sz="2000" dirty="0">
                <a:effectLst/>
                <a:ea typeface="Calibri" panose="020F0502020204030204" pitchFamily="34" charset="0"/>
                <a:cs typeface="Times New Roman" panose="02020603050405020304" pitchFamily="18" charset="0"/>
              </a:rPr>
              <a:t>(</a:t>
            </a:r>
            <a:r>
              <a:rPr lang="en-US" sz="2000" dirty="0" err="1">
                <a:effectLst/>
                <a:ea typeface="Calibri" panose="020F0502020204030204" pitchFamily="34" charset="0"/>
                <a:cs typeface="Times New Roman" panose="02020603050405020304" pitchFamily="18" charset="0"/>
              </a:rPr>
              <a:t>i</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saugi ir darni,</a:t>
            </a:r>
            <a:r>
              <a:rPr lang="en-US" sz="2000" dirty="0">
                <a:effectLst/>
                <a:ea typeface="Calibri" panose="020F0502020204030204" pitchFamily="34" charset="0"/>
                <a:cs typeface="Times New Roman" panose="02020603050405020304" pitchFamily="18" charset="0"/>
              </a:rPr>
              <a:t> </a:t>
            </a:r>
            <a:r>
              <a:rPr lang="lt-LT" sz="2000" dirty="0" err="1">
                <a:effectLst/>
                <a:ea typeface="Calibri" panose="020F0502020204030204" pitchFamily="34" charset="0"/>
                <a:cs typeface="Times New Roman" panose="02020603050405020304" pitchFamily="18" charset="0"/>
              </a:rPr>
              <a:t>mažaanglė</a:t>
            </a:r>
            <a:r>
              <a:rPr lang="lt-LT" sz="2000" dirty="0">
                <a:effectLst/>
                <a:ea typeface="Calibri" panose="020F0502020204030204" pitchFamily="34" charset="0"/>
                <a:cs typeface="Times New Roman" panose="02020603050405020304" pitchFamily="18" charset="0"/>
              </a:rPr>
              <a:t> </a:t>
            </a:r>
            <a:r>
              <a:rPr lang="lt-LT" sz="2000" b="1" dirty="0">
                <a:effectLst/>
                <a:ea typeface="Calibri" panose="020F0502020204030204" pitchFamily="34" charset="0"/>
                <a:cs typeface="Times New Roman" panose="02020603050405020304" pitchFamily="18" charset="0"/>
              </a:rPr>
              <a:t>vandenilio</a:t>
            </a:r>
            <a:r>
              <a:rPr lang="lt-LT" sz="2000" dirty="0">
                <a:effectLst/>
                <a:ea typeface="Calibri" panose="020F0502020204030204" pitchFamily="34" charset="0"/>
                <a:cs typeface="Times New Roman" panose="02020603050405020304" pitchFamily="18" charset="0"/>
              </a:rPr>
              <a:t> ir jo </a:t>
            </a:r>
            <a:r>
              <a:rPr lang="lt-LT" sz="2000" dirty="0" err="1">
                <a:effectLst/>
                <a:ea typeface="Calibri" panose="020F0502020204030204" pitchFamily="34" charset="0"/>
                <a:cs typeface="Times New Roman" panose="02020603050405020304" pitchFamily="18" charset="0"/>
              </a:rPr>
              <a:t>sub</a:t>
            </a:r>
            <a:r>
              <a:rPr lang="lt-LT" sz="2000" dirty="0">
                <a:effectLst/>
                <a:ea typeface="Calibri" panose="020F0502020204030204" pitchFamily="34" charset="0"/>
                <a:cs typeface="Times New Roman" panose="02020603050405020304" pitchFamily="18" charset="0"/>
              </a:rPr>
              <a:t>-produktų </a:t>
            </a:r>
            <a:r>
              <a:rPr lang="lt-LT" sz="2000" b="1" dirty="0">
                <a:effectLst/>
                <a:ea typeface="Calibri" panose="020F0502020204030204" pitchFamily="34" charset="0"/>
                <a:cs typeface="Times New Roman" panose="02020603050405020304" pitchFamily="18" charset="0"/>
              </a:rPr>
              <a:t>gamyba</a:t>
            </a:r>
            <a:r>
              <a:rPr lang="lt-LT" sz="2000" dirty="0">
                <a:effectLst/>
                <a:ea typeface="Calibri" panose="020F0502020204030204" pitchFamily="34" charset="0"/>
                <a:cs typeface="Times New Roman" panose="02020603050405020304" pitchFamily="18" charset="0"/>
              </a:rPr>
              <a:t>;</a:t>
            </a:r>
            <a:endParaRPr lang="lt-LT" sz="2000" dirty="0">
              <a:ea typeface="Calibri" panose="020F0502020204030204" pitchFamily="34" charset="0"/>
              <a:cs typeface="Times New Roman" panose="02020603050405020304" pitchFamily="18" charset="0"/>
            </a:endParaRPr>
          </a:p>
          <a:p>
            <a:pPr marL="800100" lvl="1" indent="-342900" algn="just">
              <a:lnSpc>
                <a:spcPct val="106000"/>
              </a:lnSpc>
              <a:buFont typeface="Courier New" panose="02070309020205020404" pitchFamily="49" charset="0"/>
              <a:buChar char="o"/>
              <a:tabLst>
                <a:tab pos="457200" algn="l"/>
              </a:tabLst>
            </a:pPr>
            <a:r>
              <a:rPr lang="en-US" sz="2000" dirty="0">
                <a:effectLst/>
                <a:ea typeface="Calibri" panose="020F0502020204030204" pitchFamily="34" charset="0"/>
                <a:cs typeface="Times New Roman" panose="02020603050405020304" pitchFamily="18" charset="0"/>
              </a:rPr>
              <a:t>(ii) </a:t>
            </a:r>
            <a:r>
              <a:rPr lang="lt-LT" sz="2000" dirty="0">
                <a:effectLst/>
                <a:ea typeface="Calibri" panose="020F0502020204030204" pitchFamily="34" charset="0"/>
                <a:cs typeface="Times New Roman" panose="02020603050405020304" pitchFamily="18" charset="0"/>
              </a:rPr>
              <a:t>susijusios </a:t>
            </a:r>
            <a:r>
              <a:rPr lang="lt-LT" sz="2000" b="1" dirty="0">
                <a:effectLst/>
                <a:ea typeface="Calibri" panose="020F0502020204030204" pitchFamily="34" charset="0"/>
                <a:cs typeface="Times New Roman" panose="02020603050405020304" pitchFamily="18" charset="0"/>
              </a:rPr>
              <a:t>įrangos gamyba</a:t>
            </a:r>
            <a:r>
              <a:rPr lang="en-US" sz="2000" b="1" dirty="0">
                <a:effectLst/>
                <a:ea typeface="Calibri" panose="020F0502020204030204" pitchFamily="34" charset="0"/>
                <a:cs typeface="Times New Roman" panose="02020603050405020304" pitchFamily="18" charset="0"/>
              </a:rPr>
              <a:t> </a:t>
            </a:r>
            <a:r>
              <a:rPr lang="en-US" sz="2000" dirty="0">
                <a:effectLst/>
                <a:ea typeface="Calibri" panose="020F0502020204030204" pitchFamily="34" charset="0"/>
                <a:cs typeface="Times New Roman" panose="02020603050405020304" pitchFamily="18" charset="0"/>
              </a:rPr>
              <a:t>(</a:t>
            </a:r>
            <a:r>
              <a:rPr lang="lt-LT" sz="2000" dirty="0">
                <a:effectLst/>
                <a:ea typeface="Calibri" panose="020F0502020204030204" pitchFamily="34" charset="0"/>
                <a:cs typeface="Times New Roman" panose="02020603050405020304" pitchFamily="18" charset="0"/>
              </a:rPr>
              <a:t>įskaitant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ele</a:t>
            </a:r>
            <a:r>
              <a:rPr lang="lt-LT" sz="2000" dirty="0" err="1">
                <a:effectLst/>
                <a:ea typeface="Calibri" panose="020F0502020204030204" pitchFamily="34" charset="0"/>
                <a:cs typeface="Times New Roman" panose="02020603050405020304" pitchFamily="18" charset="0"/>
              </a:rPr>
              <a:t>ktrolizerius</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ir įrangą sunkiajam transportui</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pvz. geležinkeliams, laivybai ir aviacijai</a:t>
            </a:r>
            <a:r>
              <a:rPr lang="en-US" sz="2000" dirty="0">
                <a:effectLst/>
                <a:ea typeface="Calibri" panose="020F0502020204030204" pitchFamily="34" charset="0"/>
                <a:cs typeface="Times New Roman" panose="02020603050405020304" pitchFamily="18" charset="0"/>
              </a:rPr>
              <a:t>)</a:t>
            </a:r>
            <a:r>
              <a:rPr lang="lt-LT" sz="2000" dirty="0">
                <a:effectLst/>
                <a:ea typeface="Calibri" panose="020F0502020204030204" pitchFamily="34" charset="0"/>
                <a:cs typeface="Times New Roman" panose="02020603050405020304" pitchFamily="18" charset="0"/>
              </a:rPr>
              <a:t>;</a:t>
            </a:r>
          </a:p>
          <a:p>
            <a:pPr marL="800100" lvl="1" indent="-342900" algn="just">
              <a:lnSpc>
                <a:spcPct val="106000"/>
              </a:lnSpc>
              <a:buFont typeface="Courier New" panose="02070309020205020404" pitchFamily="49" charset="0"/>
              <a:buChar char="o"/>
              <a:tabLst>
                <a:tab pos="457200" algn="l"/>
              </a:tabLst>
            </a:pPr>
            <a:r>
              <a:rPr lang="en-US" sz="2000" dirty="0">
                <a:effectLst/>
                <a:ea typeface="Calibri" panose="020F0502020204030204" pitchFamily="34" charset="0"/>
                <a:cs typeface="Times New Roman" panose="02020603050405020304" pitchFamily="18" charset="0"/>
              </a:rPr>
              <a:t>(iii) </a:t>
            </a:r>
            <a:r>
              <a:rPr lang="lt-LT" sz="2000" dirty="0">
                <a:effectLst/>
                <a:ea typeface="Calibri" panose="020F0502020204030204" pitchFamily="34" charset="0"/>
                <a:cs typeface="Times New Roman" panose="02020603050405020304" pitchFamily="18" charset="0"/>
              </a:rPr>
              <a:t>vandenilio </a:t>
            </a:r>
            <a:r>
              <a:rPr lang="lt-LT" sz="2000" b="1" dirty="0">
                <a:effectLst/>
                <a:ea typeface="Calibri" panose="020F0502020204030204" pitchFamily="34" charset="0"/>
                <a:cs typeface="Times New Roman" panose="02020603050405020304" pitchFamily="18" charset="0"/>
              </a:rPr>
              <a:t>saugojimo</a:t>
            </a:r>
            <a:r>
              <a:rPr lang="en-US" sz="2000" b="1" dirty="0">
                <a:effectLst/>
                <a:ea typeface="Calibri" panose="020F0502020204030204" pitchFamily="34" charset="0"/>
                <a:cs typeface="Times New Roman" panose="02020603050405020304" pitchFamily="18" charset="0"/>
              </a:rPr>
              <a:t>, </a:t>
            </a:r>
            <a:r>
              <a:rPr lang="lt-LT" sz="2000" b="1" dirty="0">
                <a:effectLst/>
                <a:ea typeface="Calibri" panose="020F0502020204030204" pitchFamily="34" charset="0"/>
                <a:cs typeface="Times New Roman" panose="02020603050405020304" pitchFamily="18" charset="0"/>
              </a:rPr>
              <a:t>perdavimo</a:t>
            </a:r>
            <a:r>
              <a:rPr lang="en-US" sz="2000" b="1" dirty="0">
                <a:effectLst/>
                <a:ea typeface="Calibri" panose="020F0502020204030204" pitchFamily="34" charset="0"/>
                <a:cs typeface="Times New Roman" panose="02020603050405020304" pitchFamily="18" charset="0"/>
              </a:rPr>
              <a:t> </a:t>
            </a:r>
            <a:r>
              <a:rPr lang="lt-LT" sz="2000" b="1" dirty="0">
                <a:effectLst/>
                <a:ea typeface="Calibri" panose="020F0502020204030204" pitchFamily="34" charset="0"/>
                <a:cs typeface="Times New Roman" panose="02020603050405020304" pitchFamily="18" charset="0"/>
              </a:rPr>
              <a:t>ir skirstymo </a:t>
            </a:r>
            <a:r>
              <a:rPr lang="lt-LT" sz="2000" dirty="0">
                <a:effectLst/>
                <a:ea typeface="Calibri" panose="020F0502020204030204" pitchFamily="34" charset="0"/>
                <a:cs typeface="Times New Roman" panose="02020603050405020304" pitchFamily="18" charset="0"/>
              </a:rPr>
              <a:t>sprendimai</a:t>
            </a:r>
            <a:r>
              <a:rPr lang="en-US" sz="2000" dirty="0">
                <a:effectLst/>
                <a:ea typeface="Calibri" panose="020F0502020204030204" pitchFamily="34" charset="0"/>
                <a:cs typeface="Times New Roman" panose="02020603050405020304" pitchFamily="18" charset="0"/>
              </a:rPr>
              <a:t> (</a:t>
            </a:r>
            <a:r>
              <a:rPr lang="lt-LT" sz="2000" dirty="0">
                <a:ea typeface="Calibri" panose="020F0502020204030204" pitchFamily="34" charset="0"/>
                <a:cs typeface="Times New Roman" panose="02020603050405020304" pitchFamily="18" charset="0"/>
              </a:rPr>
              <a:t>įskaitant</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vandenilio degalines keliuose</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uostuose ir geležinkeliuose</a:t>
            </a:r>
            <a:r>
              <a:rPr lang="en-US" sz="2000" dirty="0">
                <a:effectLst/>
                <a:ea typeface="Calibri" panose="020F0502020204030204" pitchFamily="34" charset="0"/>
                <a:cs typeface="Times New Roman" panose="02020603050405020304" pitchFamily="18" charset="0"/>
              </a:rPr>
              <a:t>)</a:t>
            </a:r>
            <a:r>
              <a:rPr lang="lt-LT" sz="2000" dirty="0">
                <a:effectLst/>
                <a:ea typeface="Calibri" panose="020F0502020204030204" pitchFamily="34" charset="0"/>
                <a:cs typeface="Times New Roman" panose="02020603050405020304" pitchFamily="18" charset="0"/>
              </a:rPr>
              <a:t>;</a:t>
            </a:r>
            <a:r>
              <a:rPr lang="en-US" sz="2000" dirty="0">
                <a:effectLst/>
                <a:ea typeface="Calibri" panose="020F0502020204030204" pitchFamily="34" charset="0"/>
                <a:cs typeface="Times New Roman" panose="02020603050405020304" pitchFamily="18" charset="0"/>
              </a:rPr>
              <a:t> </a:t>
            </a:r>
            <a:endParaRPr lang="lt-LT" sz="2000" dirty="0">
              <a:effectLst/>
              <a:ea typeface="Calibri" panose="020F0502020204030204" pitchFamily="34" charset="0"/>
              <a:cs typeface="Times New Roman" panose="02020603050405020304" pitchFamily="18" charset="0"/>
            </a:endParaRPr>
          </a:p>
          <a:p>
            <a:pPr marL="800100" lvl="1" indent="-342900" algn="just">
              <a:lnSpc>
                <a:spcPct val="106000"/>
              </a:lnSpc>
              <a:buFont typeface="Courier New" panose="02070309020205020404" pitchFamily="49" charset="0"/>
              <a:buChar char="o"/>
              <a:tabLst>
                <a:tab pos="457200" algn="l"/>
              </a:tabLst>
            </a:pPr>
            <a:r>
              <a:rPr lang="en-US" sz="2000" dirty="0">
                <a:effectLst/>
                <a:ea typeface="Calibri" panose="020F0502020204030204" pitchFamily="34" charset="0"/>
                <a:cs typeface="Times New Roman" panose="02020603050405020304" pitchFamily="18" charset="0"/>
              </a:rPr>
              <a:t>(iv) </a:t>
            </a:r>
            <a:r>
              <a:rPr lang="lt-LT" sz="2000" dirty="0">
                <a:effectLst/>
                <a:ea typeface="Calibri" panose="020F0502020204030204" pitchFamily="34" charset="0"/>
                <a:cs typeface="Times New Roman" panose="02020603050405020304" pitchFamily="18" charset="0"/>
              </a:rPr>
              <a:t>vandenilio </a:t>
            </a:r>
            <a:r>
              <a:rPr lang="lt-LT" sz="2000" b="1" dirty="0">
                <a:effectLst/>
                <a:ea typeface="Calibri" panose="020F0502020204030204" pitchFamily="34" charset="0"/>
                <a:cs typeface="Times New Roman" panose="02020603050405020304" pitchFamily="18" charset="0"/>
              </a:rPr>
              <a:t>pritaikymas pramonėje </a:t>
            </a:r>
            <a:r>
              <a:rPr lang="en-US" sz="2000" dirty="0">
                <a:effectLst/>
                <a:ea typeface="Calibri" panose="020F0502020204030204" pitchFamily="34" charset="0"/>
                <a:cs typeface="Times New Roman" panose="02020603050405020304" pitchFamily="18" charset="0"/>
              </a:rPr>
              <a:t>(</a:t>
            </a:r>
            <a:r>
              <a:rPr lang="lt-LT" sz="2000" dirty="0">
                <a:ea typeface="Calibri" panose="020F0502020204030204" pitchFamily="34" charset="0"/>
                <a:cs typeface="Times New Roman" panose="02020603050405020304" pitchFamily="18" charset="0"/>
              </a:rPr>
              <a:t>įskaitant</a:t>
            </a:r>
            <a:r>
              <a:rPr lang="en-US" sz="2000" dirty="0">
                <a:effectLst/>
                <a:ea typeface="Calibri" panose="020F0502020204030204" pitchFamily="34" charset="0"/>
                <a:cs typeface="Times New Roman" panose="02020603050405020304" pitchFamily="18" charset="0"/>
              </a:rPr>
              <a:t> </a:t>
            </a:r>
            <a:r>
              <a:rPr lang="lt-LT" sz="2000" dirty="0">
                <a:effectLst/>
                <a:ea typeface="Calibri" panose="020F0502020204030204" pitchFamily="34" charset="0"/>
                <a:cs typeface="Times New Roman" panose="02020603050405020304" pitchFamily="18" charset="0"/>
              </a:rPr>
              <a:t>pramonės įrenginių ir veiklos, produkcijos </a:t>
            </a:r>
            <a:r>
              <a:rPr lang="lt-LT" sz="2000" dirty="0" err="1">
                <a:effectLst/>
                <a:ea typeface="Calibri" panose="020F0502020204030204" pitchFamily="34" charset="0"/>
                <a:cs typeface="Times New Roman" panose="02020603050405020304" pitchFamily="18" charset="0"/>
              </a:rPr>
              <a:t>dekarbonizaciją</a:t>
            </a:r>
            <a:r>
              <a:rPr lang="en-US" sz="2000" dirty="0">
                <a:effectLst/>
                <a:ea typeface="Calibri" panose="020F0502020204030204" pitchFamily="34" charset="0"/>
                <a:cs typeface="Times New Roman" panose="02020603050405020304" pitchFamily="18" charset="0"/>
              </a:rPr>
              <a:t>)</a:t>
            </a:r>
            <a:r>
              <a:rPr lang="lt-LT" sz="2000" dirty="0">
                <a:effectLst/>
                <a:ea typeface="Calibri" panose="020F0502020204030204" pitchFamily="34" charset="0"/>
                <a:cs typeface="Times New Roman" panose="02020603050405020304" pitchFamily="18" charset="0"/>
              </a:rPr>
              <a:t>.</a:t>
            </a:r>
            <a:endParaRPr lang="lt-LT" sz="2000" b="1" dirty="0">
              <a:solidFill>
                <a:srgbClr val="000000"/>
              </a:solidFill>
              <a:ea typeface="Calibri" panose="020F0502020204030204" pitchFamily="34" charset="0"/>
              <a:cs typeface="Times New Roman" panose="02020603050405020304" pitchFamily="18" charset="0"/>
            </a:endParaRPr>
          </a:p>
          <a:p>
            <a:pPr marL="800100" lvl="1" indent="-342900" algn="just">
              <a:lnSpc>
                <a:spcPct val="106000"/>
              </a:lnSpc>
              <a:buFont typeface="Courier New" panose="02070309020205020404" pitchFamily="49" charset="0"/>
              <a:buChar char="o"/>
              <a:tabLst>
                <a:tab pos="457200" algn="l"/>
              </a:tabLst>
            </a:pPr>
            <a:endParaRPr lang="lt-LT" sz="2000" b="1" u="sng" kern="1200" dirty="0">
              <a:solidFill>
                <a:srgbClr val="000000"/>
              </a:solidFill>
              <a:effectLst/>
              <a:ea typeface="Calibri" panose="020F0502020204030204" pitchFamily="34" charset="0"/>
              <a:cs typeface="Times New Roman" panose="02020603050405020304" pitchFamily="18" charset="0"/>
            </a:endParaRPr>
          </a:p>
          <a:p>
            <a:pPr marL="800100" lvl="1" indent="-342900" algn="just">
              <a:lnSpc>
                <a:spcPct val="106000"/>
              </a:lnSpc>
              <a:buFont typeface="Courier New" panose="02070309020205020404" pitchFamily="49" charset="0"/>
              <a:buChar char="o"/>
              <a:tabLst>
                <a:tab pos="457200" algn="l"/>
              </a:tabLst>
            </a:pPr>
            <a:endParaRPr lang="lt-LT" sz="2000" dirty="0">
              <a:solidFill>
                <a:srgbClr val="000000"/>
              </a:solidFill>
              <a:cs typeface="Times New Roman" panose="02020603050405020304" pitchFamily="18" charset="0"/>
            </a:endParaRPr>
          </a:p>
        </p:txBody>
      </p:sp>
    </p:spTree>
    <p:extLst>
      <p:ext uri="{BB962C8B-B14F-4D97-AF65-F5344CB8AC3E}">
        <p14:creationId xmlns:p14="http://schemas.microsoft.com/office/powerpoint/2010/main" val="776218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052513"/>
          </a:xfrm>
        </p:spPr>
        <p:txBody>
          <a:bodyPr>
            <a:normAutofit/>
          </a:bodyPr>
          <a:lstStyle/>
          <a:p>
            <a:r>
              <a:rPr lang="lt-LT" sz="2800" b="1" dirty="0">
                <a:solidFill>
                  <a:schemeClr val="bg1"/>
                </a:solidFill>
                <a:latin typeface="Arial" panose="020B0604020202020204" pitchFamily="34" charset="0"/>
                <a:cs typeface="Arial" panose="020B0604020202020204" pitchFamily="34" charset="0"/>
              </a:rPr>
              <a:t>Lietuvos įmonių, pramonės atstovų prašome:</a:t>
            </a: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lvl="0" algn="l" defTabSz="800100" rtl="0">
              <a:spcBef>
                <a:spcPct val="0"/>
              </a:spcBef>
              <a:spcAft>
                <a:spcPct val="35000"/>
              </a:spcAft>
            </a:pPr>
            <a:endParaRPr lang="lt-LT" sz="1800" kern="12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51" name="TextBox 50">
            <a:extLst>
              <a:ext uri="{FF2B5EF4-FFF2-40B4-BE49-F238E27FC236}">
                <a16:creationId xmlns:a16="http://schemas.microsoft.com/office/drawing/2014/main" id="{82BE3E4A-D318-4C5B-9E78-9596261A8BC6}"/>
              </a:ext>
            </a:extLst>
          </p:cNvPr>
          <p:cNvSpPr txBox="1"/>
          <p:nvPr/>
        </p:nvSpPr>
        <p:spPr>
          <a:xfrm>
            <a:off x="435166" y="1792509"/>
            <a:ext cx="8273668" cy="1963166"/>
          </a:xfrm>
          <a:prstGeom prst="rect">
            <a:avLst/>
          </a:prstGeom>
          <a:noFill/>
        </p:spPr>
        <p:txBody>
          <a:bodyPr wrap="square">
            <a:spAutoFit/>
          </a:bodyPr>
          <a:lstStyle/>
          <a:p>
            <a:pPr lvl="0" algn="just">
              <a:lnSpc>
                <a:spcPct val="106000"/>
              </a:lnSpc>
              <a:tabLst>
                <a:tab pos="457200" algn="l"/>
              </a:tabLst>
            </a:pPr>
            <a:r>
              <a:rPr lang="lt-LT" sz="2400" b="1" dirty="0">
                <a:solidFill>
                  <a:srgbClr val="000000"/>
                </a:solidFill>
                <a:ea typeface="Calibri" panose="020F0502020204030204" pitchFamily="34" charset="0"/>
                <a:cs typeface="Times New Roman" panose="02020603050405020304" pitchFamily="18" charset="0"/>
              </a:rPr>
              <a:t>Informuoti Energetikos ministeriją apie tokius vandenilio projektus, kurie Lietuvoje jau yra vykdomi, arba galėtų būti vykdomi (yra konkretūs pasiūlymai), ir kurie atitinka IPCEI kriterijus ir galėtų būti pasiūlyti nuo Lietuvos</a:t>
            </a:r>
            <a:endParaRPr lang="lt-LT" sz="2400" kern="1200" dirty="0">
              <a:solidFill>
                <a:srgbClr val="000000"/>
              </a:solidFill>
              <a:effectLst/>
              <a:ea typeface="Calibri" panose="020F0502020204030204" pitchFamily="34" charset="0"/>
              <a:cs typeface="Times New Roman" panose="02020603050405020304" pitchFamily="18" charset="0"/>
            </a:endParaRPr>
          </a:p>
          <a:p>
            <a:pPr marL="800100" lvl="1" indent="-342900" algn="just">
              <a:lnSpc>
                <a:spcPct val="106000"/>
              </a:lnSpc>
              <a:buFont typeface="Courier New" panose="02070309020205020404" pitchFamily="49" charset="0"/>
              <a:buChar char="o"/>
              <a:tabLst>
                <a:tab pos="457200" algn="l"/>
              </a:tabLst>
            </a:pPr>
            <a:endParaRPr lang="lt-LT"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Rounded Corners 2">
            <a:extLst>
              <a:ext uri="{FF2B5EF4-FFF2-40B4-BE49-F238E27FC236}">
                <a16:creationId xmlns:a16="http://schemas.microsoft.com/office/drawing/2014/main" id="{D5BD8403-22C9-490F-88BB-5F6D0A4142B4}"/>
              </a:ext>
            </a:extLst>
          </p:cNvPr>
          <p:cNvSpPr/>
          <p:nvPr/>
        </p:nvSpPr>
        <p:spPr>
          <a:xfrm>
            <a:off x="939828" y="3936494"/>
            <a:ext cx="7612911" cy="196316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TextBox 7">
            <a:extLst>
              <a:ext uri="{FF2B5EF4-FFF2-40B4-BE49-F238E27FC236}">
                <a16:creationId xmlns:a16="http://schemas.microsoft.com/office/drawing/2014/main" id="{FD141A42-71BD-43DC-8295-30750D089A40}"/>
              </a:ext>
            </a:extLst>
          </p:cNvPr>
          <p:cNvSpPr txBox="1"/>
          <p:nvPr/>
        </p:nvSpPr>
        <p:spPr>
          <a:xfrm>
            <a:off x="983128" y="3900106"/>
            <a:ext cx="7612911" cy="2035942"/>
          </a:xfrm>
          <a:prstGeom prst="rect">
            <a:avLst/>
          </a:prstGeom>
          <a:noFill/>
        </p:spPr>
        <p:txBody>
          <a:bodyPr wrap="square">
            <a:spAutoFit/>
          </a:bodyPr>
          <a:lstStyle/>
          <a:p>
            <a:pPr marL="361950" lvl="6" indent="-361950" algn="just">
              <a:lnSpc>
                <a:spcPct val="106000"/>
              </a:lnSpc>
              <a:buFont typeface="Courier New" panose="02070309020205020404" pitchFamily="49" charset="0"/>
              <a:buChar char="o"/>
              <a:tabLst>
                <a:tab pos="457200" algn="l"/>
              </a:tabLst>
            </a:pPr>
            <a:r>
              <a:rPr lang="lt-LT" sz="2000" b="1" u="sng" kern="1200" dirty="0">
                <a:solidFill>
                  <a:srgbClr val="000000"/>
                </a:solidFill>
                <a:effectLst/>
                <a:ea typeface="Calibri" panose="020F0502020204030204" pitchFamily="34" charset="0"/>
                <a:cs typeface="Times New Roman" panose="02020603050405020304" pitchFamily="18" charset="0"/>
              </a:rPr>
              <a:t>Š</a:t>
            </a:r>
            <a:r>
              <a:rPr lang="lt-LT" sz="2000" b="1" u="sng" dirty="0">
                <a:solidFill>
                  <a:srgbClr val="000000"/>
                </a:solidFill>
                <a:ea typeface="Calibri" panose="020F0502020204030204" pitchFamily="34" charset="0"/>
                <a:cs typeface="Times New Roman" panose="02020603050405020304" pitchFamily="18" charset="0"/>
              </a:rPr>
              <a:t>alies-lyderės Vokietijos įsivaizduojamos svarbios datos</a:t>
            </a:r>
            <a:r>
              <a:rPr lang="lt-LT" sz="2000" b="1" u="sng" kern="1200" dirty="0">
                <a:solidFill>
                  <a:srgbClr val="000000"/>
                </a:solidFill>
                <a:effectLst/>
                <a:ea typeface="Calibri" panose="020F0502020204030204" pitchFamily="34" charset="0"/>
                <a:cs typeface="Times New Roman" panose="02020603050405020304" pitchFamily="18" charset="0"/>
              </a:rPr>
              <a:t>:</a:t>
            </a:r>
          </a:p>
          <a:p>
            <a:pPr marL="800100" lvl="1" indent="-342900" algn="just">
              <a:lnSpc>
                <a:spcPct val="106000"/>
              </a:lnSpc>
              <a:buFont typeface="Courier New" panose="02070309020205020404" pitchFamily="49" charset="0"/>
              <a:buChar char="o"/>
              <a:tabLst>
                <a:tab pos="457200" algn="l"/>
              </a:tabLst>
            </a:pPr>
            <a:r>
              <a:rPr lang="lt-LT" sz="2000" dirty="0">
                <a:solidFill>
                  <a:srgbClr val="000000"/>
                </a:solidFill>
                <a:cs typeface="Times New Roman" panose="02020603050405020304" pitchFamily="18" charset="0"/>
              </a:rPr>
              <a:t>„Dirbtuvės“ – 2021 m. vasaris-kovas;</a:t>
            </a:r>
          </a:p>
          <a:p>
            <a:pPr marL="800100" lvl="1" indent="-342900" algn="just">
              <a:lnSpc>
                <a:spcPct val="106000"/>
              </a:lnSpc>
              <a:buFont typeface="Courier New" panose="02070309020205020404" pitchFamily="49" charset="0"/>
              <a:buChar char="o"/>
              <a:tabLst>
                <a:tab pos="457200" algn="l"/>
              </a:tabLst>
            </a:pPr>
            <a:r>
              <a:rPr lang="lt-LT" sz="2000" dirty="0">
                <a:solidFill>
                  <a:srgbClr val="000000"/>
                </a:solidFill>
                <a:cs typeface="Times New Roman" panose="02020603050405020304" pitchFamily="18" charset="0"/>
              </a:rPr>
              <a:t>Prie-notifikacija Europos Komisijai (EK) – 2021 m. gegužė;</a:t>
            </a:r>
          </a:p>
          <a:p>
            <a:pPr marL="800100" lvl="1" indent="-342900" algn="just">
              <a:lnSpc>
                <a:spcPct val="106000"/>
              </a:lnSpc>
              <a:buFont typeface="Courier New" panose="02070309020205020404" pitchFamily="49" charset="0"/>
              <a:buChar char="o"/>
              <a:tabLst>
                <a:tab pos="457200" algn="l"/>
              </a:tabLst>
            </a:pPr>
            <a:r>
              <a:rPr lang="lt-LT" sz="2000" dirty="0">
                <a:solidFill>
                  <a:srgbClr val="000000"/>
                </a:solidFill>
                <a:cs typeface="Times New Roman" panose="02020603050405020304" pitchFamily="18" charset="0"/>
              </a:rPr>
              <a:t>Notifikacija ir galutinis EK sprendimas dėl šio IPCEI – 2021 m. </a:t>
            </a:r>
            <a:r>
              <a:rPr lang="lt-LT" sz="2000" dirty="0" err="1">
                <a:solidFill>
                  <a:srgbClr val="000000"/>
                </a:solidFill>
                <a:cs typeface="Times New Roman" panose="02020603050405020304" pitchFamily="18" charset="0"/>
              </a:rPr>
              <a:t>pab</a:t>
            </a:r>
            <a:r>
              <a:rPr lang="lt-LT" sz="2000" dirty="0">
                <a:solidFill>
                  <a:srgbClr val="000000"/>
                </a:solidFill>
                <a:cs typeface="Times New Roman" panose="02020603050405020304" pitchFamily="18" charset="0"/>
              </a:rPr>
              <a:t>.</a:t>
            </a:r>
          </a:p>
          <a:p>
            <a:pPr marL="800100" lvl="1" indent="-342900" algn="just">
              <a:lnSpc>
                <a:spcPct val="106000"/>
              </a:lnSpc>
              <a:buFont typeface="Courier New" panose="02070309020205020404" pitchFamily="49" charset="0"/>
              <a:buChar char="o"/>
              <a:tabLst>
                <a:tab pos="457200" algn="l"/>
              </a:tabLst>
            </a:pPr>
            <a:r>
              <a:rPr lang="lt-LT" sz="2000" dirty="0">
                <a:solidFill>
                  <a:srgbClr val="000000"/>
                </a:solidFill>
                <a:cs typeface="Times New Roman" panose="02020603050405020304" pitchFamily="18" charset="0"/>
              </a:rPr>
              <a:t>Projektų įgyvendinimo pradžia – 2022 m. </a:t>
            </a:r>
          </a:p>
        </p:txBody>
      </p:sp>
    </p:spTree>
    <p:extLst>
      <p:ext uri="{BB962C8B-B14F-4D97-AF65-F5344CB8AC3E}">
        <p14:creationId xmlns:p14="http://schemas.microsoft.com/office/powerpoint/2010/main" val="3344774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980753" y="1"/>
            <a:ext cx="7247039" cy="4098664"/>
          </a:xfrm>
          <a:prstGeom prst="rect">
            <a:avLst/>
          </a:prstGeom>
        </p:spPr>
      </p:pic>
      <p:sp>
        <p:nvSpPr>
          <p:cNvPr id="3" name="Rectangle 2"/>
          <p:cNvSpPr/>
          <p:nvPr/>
        </p:nvSpPr>
        <p:spPr>
          <a:xfrm>
            <a:off x="980753" y="426306"/>
            <a:ext cx="7182494" cy="2862322"/>
          </a:xfrm>
          <a:prstGeom prst="rect">
            <a:avLst/>
          </a:prstGeom>
        </p:spPr>
        <p:txBody>
          <a:bodyPr wrap="square">
            <a:spAutoFit/>
          </a:bodyPr>
          <a:lstStyle/>
          <a:p>
            <a:pPr algn="ctr"/>
            <a:r>
              <a:rPr lang="en-US" sz="3600" dirty="0" err="1">
                <a:solidFill>
                  <a:schemeClr val="bg1"/>
                </a:solidFill>
                <a:latin typeface="Arial" panose="020B0604020202020204" pitchFamily="34" charset="0"/>
                <a:ea typeface="Times New Roman" panose="02020603050405020304" pitchFamily="18" charset="0"/>
                <a:cs typeface="Arial" panose="020B0604020202020204" pitchFamily="34" charset="0"/>
              </a:rPr>
              <a:t>Ateities</a:t>
            </a:r>
            <a:r>
              <a:rPr lang="en-US" sz="36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n-US" sz="3600" dirty="0" err="1">
                <a:solidFill>
                  <a:schemeClr val="bg1"/>
                </a:solidFill>
                <a:latin typeface="Arial" panose="020B0604020202020204" pitchFamily="34" charset="0"/>
                <a:ea typeface="Times New Roman" panose="02020603050405020304" pitchFamily="18" charset="0"/>
                <a:cs typeface="Arial" panose="020B0604020202020204" pitchFamily="34" charset="0"/>
              </a:rPr>
              <a:t>ekonomikos</a:t>
            </a:r>
            <a:r>
              <a:rPr lang="en-US" sz="3600" dirty="0">
                <a:solidFill>
                  <a:schemeClr val="bg1"/>
                </a:solidFill>
                <a:latin typeface="Arial" panose="020B0604020202020204" pitchFamily="34" charset="0"/>
                <a:ea typeface="Times New Roman" panose="02020603050405020304" pitchFamily="18" charset="0"/>
                <a:cs typeface="Arial" panose="020B0604020202020204" pitchFamily="34" charset="0"/>
              </a:rPr>
              <a:t> DNR </a:t>
            </a:r>
            <a:r>
              <a:rPr lang="en-US" sz="3600" dirty="0" err="1">
                <a:solidFill>
                  <a:schemeClr val="bg1"/>
                </a:solidFill>
                <a:latin typeface="Arial" panose="020B0604020202020204" pitchFamily="34" charset="0"/>
                <a:ea typeface="Times New Roman" panose="02020603050405020304" pitchFamily="18" charset="0"/>
                <a:cs typeface="Arial" panose="020B0604020202020204" pitchFamily="34" charset="0"/>
              </a:rPr>
              <a:t>plano</a:t>
            </a:r>
            <a:r>
              <a:rPr lang="lt-LT" sz="3600" dirty="0">
                <a:solidFill>
                  <a:schemeClr val="bg1"/>
                </a:solidFill>
                <a:latin typeface="Arial" panose="020B0604020202020204" pitchFamily="34" charset="0"/>
                <a:ea typeface="Times New Roman" panose="02020603050405020304" pitchFamily="18" charset="0"/>
                <a:cs typeface="Arial" panose="020B0604020202020204" pitchFamily="34" charset="0"/>
              </a:rPr>
              <a:t> veiksmas</a:t>
            </a:r>
            <a:r>
              <a:rPr lang="en-US" sz="3600" dirty="0">
                <a:solidFill>
                  <a:srgbClr val="BFD730"/>
                </a:solidFill>
                <a:latin typeface="Arial" panose="020B0604020202020204" pitchFamily="34" charset="0"/>
                <a:ea typeface="Times New Roman" panose="02020603050405020304" pitchFamily="18" charset="0"/>
                <a:cs typeface="Arial" panose="020B0604020202020204" pitchFamily="34" charset="0"/>
              </a:rPr>
              <a:t> </a:t>
            </a:r>
            <a:endParaRPr lang="lt-LT" sz="3600" b="1" dirty="0">
              <a:solidFill>
                <a:srgbClr val="BFD730"/>
              </a:solidFill>
              <a:latin typeface="Arial" panose="020B0604020202020204" pitchFamily="34" charset="0"/>
              <a:ea typeface="Times New Roman" panose="02020603050405020304" pitchFamily="18" charset="0"/>
              <a:cs typeface="Arial" panose="020B0604020202020204" pitchFamily="34" charset="0"/>
            </a:endParaRPr>
          </a:p>
          <a:p>
            <a:pPr algn="ctr"/>
            <a:r>
              <a:rPr lang="lt-LT" sz="3600" b="1" dirty="0">
                <a:solidFill>
                  <a:srgbClr val="BFD730"/>
                </a:solidFill>
                <a:latin typeface="Arial" panose="020B0604020202020204" pitchFamily="34" charset="0"/>
                <a:cs typeface="Arial" panose="020B0604020202020204" pitchFamily="34" charset="0"/>
              </a:rPr>
              <a:t>„Žaliojo vandenilio gamyba ir perdavimas į gamtinių dujų tinklus“ </a:t>
            </a:r>
          </a:p>
        </p:txBody>
      </p:sp>
      <p:pic>
        <p:nvPicPr>
          <p:cNvPr id="5" name="Picture 4"/>
          <p:cNvPicPr>
            <a:picLocks noChangeAspect="1"/>
          </p:cNvPicPr>
          <p:nvPr/>
        </p:nvPicPr>
        <p:blipFill>
          <a:blip r:embed="rId4"/>
          <a:stretch>
            <a:fillRect/>
          </a:stretch>
        </p:blipFill>
        <p:spPr>
          <a:xfrm>
            <a:off x="377719" y="4299936"/>
            <a:ext cx="4775195" cy="1533497"/>
          </a:xfrm>
          <a:prstGeom prst="rect">
            <a:avLst/>
          </a:prstGeom>
        </p:spPr>
      </p:pic>
      <p:sp>
        <p:nvSpPr>
          <p:cNvPr id="7" name="Subtitle 2"/>
          <p:cNvSpPr txBox="1">
            <a:spLocks/>
          </p:cNvSpPr>
          <p:nvPr/>
        </p:nvSpPr>
        <p:spPr>
          <a:xfrm>
            <a:off x="3563888" y="5340912"/>
            <a:ext cx="5400600" cy="78530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R="0" lvl="0" indent="0" algn="r" fontAlgn="auto">
              <a:lnSpc>
                <a:spcPct val="100000"/>
              </a:lnSpc>
              <a:spcBef>
                <a:spcPct val="20000"/>
              </a:spcBef>
              <a:spcAft>
                <a:spcPts val="0"/>
              </a:spcAft>
              <a:buClrTx/>
              <a:buSzTx/>
              <a:buFont typeface="Arial" pitchFamily="34" charset="0"/>
              <a:buNone/>
              <a:tabLst/>
              <a:defRPr/>
            </a:pPr>
            <a:endParaRPr lang="lt-LT" sz="2000" dirty="0">
              <a:solidFill>
                <a:schemeClr val="tx1"/>
              </a:solidFill>
              <a:latin typeface="calibri (headings)"/>
              <a:ea typeface="+mj-ea"/>
              <a:cs typeface="+mj-cs"/>
            </a:endParaRPr>
          </a:p>
        </p:txBody>
      </p:sp>
    </p:spTree>
    <p:extLst>
      <p:ext uri="{BB962C8B-B14F-4D97-AF65-F5344CB8AC3E}">
        <p14:creationId xmlns:p14="http://schemas.microsoft.com/office/powerpoint/2010/main" val="956949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190847"/>
          </a:xfrm>
        </p:spPr>
        <p:txBody>
          <a:bodyPr>
            <a:normAutofit/>
          </a:bodyPr>
          <a:lstStyle/>
          <a:p>
            <a:r>
              <a:rPr lang="lt-LT" sz="2800" b="1" dirty="0">
                <a:solidFill>
                  <a:schemeClr val="bg1"/>
                </a:solidFill>
                <a:latin typeface="Arial" panose="020B0604020202020204" pitchFamily="34" charset="0"/>
                <a:ea typeface="Times New Roman" panose="02020603050405020304" pitchFamily="18" charset="0"/>
                <a:cs typeface="Arial" panose="020B0604020202020204" pitchFamily="34" charset="0"/>
              </a:rPr>
              <a:t>Veiksmo esmė</a:t>
            </a:r>
            <a:endParaRPr lang="lt-LT" sz="2800" b="1" dirty="0">
              <a:solidFill>
                <a:schemeClr val="bg1"/>
              </a:solidFill>
              <a:latin typeface="Arial" panose="020B0604020202020204" pitchFamily="34" charset="0"/>
              <a:cs typeface="Arial" panose="020B0604020202020204" pitchFamily="34" charset="0"/>
            </a:endParaRP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marL="0" marR="0" lvl="0" indent="0" algn="l" defTabSz="800100" rtl="0" eaLnBrk="1" fontAlgn="auto" latinLnBrk="0" hangingPunct="1">
              <a:lnSpc>
                <a:spcPct val="100000"/>
              </a:lnSpc>
              <a:spcBef>
                <a:spcPct val="0"/>
              </a:spcBef>
              <a:spcAft>
                <a:spcPct val="35000"/>
              </a:spcAft>
              <a:buClrTx/>
              <a:buSzTx/>
              <a:buFontTx/>
              <a:buNone/>
              <a:tabLst/>
              <a:defRPr/>
            </a:pPr>
            <a:endParaRPr kumimoji="0" lang="lt-LT"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51" name="TextBox 50">
            <a:extLst>
              <a:ext uri="{FF2B5EF4-FFF2-40B4-BE49-F238E27FC236}">
                <a16:creationId xmlns:a16="http://schemas.microsoft.com/office/drawing/2014/main" id="{82BE3E4A-D318-4C5B-9E78-9596261A8BC6}"/>
              </a:ext>
            </a:extLst>
          </p:cNvPr>
          <p:cNvSpPr txBox="1"/>
          <p:nvPr/>
        </p:nvSpPr>
        <p:spPr>
          <a:xfrm>
            <a:off x="329609" y="1421117"/>
            <a:ext cx="8630433" cy="4972130"/>
          </a:xfrm>
          <a:prstGeom prst="rect">
            <a:avLst/>
          </a:prstGeom>
          <a:noFill/>
        </p:spPr>
        <p:txBody>
          <a:bodyPr wrap="square">
            <a:spAutoFit/>
          </a:bodyPr>
          <a:lstStyle/>
          <a:p>
            <a:pPr marL="342900" marR="0" lvl="0"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Demonstracinis pilotinis projektas, kurio tikslas </a:t>
            </a:r>
            <a:r>
              <a:rPr kumimoji="0" lang="lt-LT"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praktiškai išbandyti „žaliojo“ vandenilio maišymą su gamtinėmis dujomis</a:t>
            </a:r>
            <a:r>
              <a:rPr kumimoji="0" lang="lt-LT"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 ir šio mišinio tiekimą į dujų perdavimo infrastruktūrą. „Žalio“ vandenilio gamybai būtų naudojama P2G (Power to </a:t>
            </a:r>
            <a:r>
              <a:rPr kumimoji="0" lang="lt-LT" sz="2000" b="0" i="0" u="none" strike="noStrike" kern="1200" cap="none" spc="0" normalizeH="0" baseline="0" noProof="0" dirty="0" err="1">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Gas</a:t>
            </a:r>
            <a:r>
              <a:rPr kumimoji="0" lang="lt-LT"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 technologija, kuri gamintų šias dujas be papildomo CO2 išmetimo.</a:t>
            </a:r>
          </a:p>
          <a:p>
            <a:pPr marL="0" marR="0" lvl="0" indent="0" algn="just" defTabSz="457200" rtl="0" eaLnBrk="1" fontAlgn="auto" latinLnBrk="0" hangingPunct="1">
              <a:lnSpc>
                <a:spcPct val="106000"/>
              </a:lnSpc>
              <a:spcBef>
                <a:spcPts val="0"/>
              </a:spcBef>
              <a:spcAft>
                <a:spcPts val="0"/>
              </a:spcAft>
              <a:buClrTx/>
              <a:buSzTx/>
              <a:buFontTx/>
              <a:buNone/>
              <a:tabLst>
                <a:tab pos="457200" algn="l"/>
              </a:tabLst>
              <a:defRPr/>
            </a:pPr>
            <a:endParaRPr kumimoji="0" lang="lt-LT" sz="2000" b="1" i="0" u="sng"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Pagrindinis siektinas rodiklis – vandenilio kiekis, pagamintas iš papildomų atsinaujinančių išteklių energijos gamybos ar žalios energijos: </a:t>
            </a:r>
            <a:r>
              <a:rPr kumimoji="0" lang="lt-LT"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60.000 m3 „žaliojo“ vandenilio per metus.</a:t>
            </a:r>
            <a:r>
              <a:rPr kumimoji="0" lang="lt-LT"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  Papildomas rodiklis – </a:t>
            </a:r>
            <a:r>
              <a:rPr kumimoji="0" lang="lt-LT"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sumažintas išmetamų CO2 kiekis: 30 t per metus.</a:t>
            </a:r>
          </a:p>
          <a:p>
            <a:pPr marL="342900" marR="0" lvl="0"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endParaRPr lang="lt-LT" sz="2000" dirty="0">
              <a:solidFill>
                <a:srgbClr val="000000"/>
              </a:solidFill>
              <a:latin typeface="Calibri" panose="020F0502020204030204"/>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Maksimali subsidijos suma vienam pareiškėjui (įskaitant veiksmo plėtotojo administravimo išlaidas) – </a:t>
            </a:r>
            <a:r>
              <a:rPr kumimoji="0" lang="lt-LT" sz="2000" b="1"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2 mln. eurų. </a:t>
            </a:r>
          </a:p>
          <a:p>
            <a:pPr marL="342900" marR="0" lvl="0"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Maksimalus subsidijos intensyvumo lygis – </a:t>
            </a:r>
            <a:r>
              <a:rPr kumimoji="0" lang="lt-LT" sz="2000" b="1"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80 proc.</a:t>
            </a:r>
          </a:p>
          <a:p>
            <a:pPr marR="0" lvl="0" algn="just" defTabSz="457200" rtl="0" eaLnBrk="1" fontAlgn="auto" latinLnBrk="0" hangingPunct="1">
              <a:lnSpc>
                <a:spcPct val="106000"/>
              </a:lnSpc>
              <a:spcBef>
                <a:spcPts val="0"/>
              </a:spcBef>
              <a:spcAft>
                <a:spcPts val="0"/>
              </a:spcAft>
              <a:buClrTx/>
              <a:buSzTx/>
              <a:tabLst>
                <a:tab pos="457200" algn="l"/>
              </a:tabLst>
              <a:defRPr/>
            </a:pPr>
            <a:endParaRPr kumimoji="0" lang="lt-LT" sz="2000" b="1" i="0" u="sng"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5348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052513"/>
          </a:xfrm>
        </p:spPr>
        <p:txBody>
          <a:bodyPr>
            <a:normAutofit/>
          </a:bodyPr>
          <a:lstStyle/>
          <a:p>
            <a:r>
              <a:rPr lang="lt-LT" sz="2800" b="1" dirty="0">
                <a:solidFill>
                  <a:schemeClr val="bg1"/>
                </a:solidFill>
                <a:latin typeface="Arial" panose="020B0604020202020204" pitchFamily="34" charset="0"/>
                <a:ea typeface="Times New Roman" panose="02020603050405020304" pitchFamily="18" charset="0"/>
                <a:cs typeface="Arial" panose="020B0604020202020204" pitchFamily="34" charset="0"/>
              </a:rPr>
              <a:t>Veiksmo vystymo progreso naujienos:</a:t>
            </a:r>
            <a:endParaRPr lang="lt-LT" sz="2800" b="1" dirty="0">
              <a:solidFill>
                <a:schemeClr val="bg1"/>
              </a:solidFill>
              <a:latin typeface="Arial" panose="020B0604020202020204" pitchFamily="34" charset="0"/>
              <a:cs typeface="Arial" panose="020B0604020202020204" pitchFamily="34" charset="0"/>
            </a:endParaRP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marL="0" marR="0" lvl="0" indent="0" algn="l" defTabSz="800100" rtl="0" eaLnBrk="1" fontAlgn="auto" latinLnBrk="0" hangingPunct="1">
              <a:lnSpc>
                <a:spcPct val="100000"/>
              </a:lnSpc>
              <a:spcBef>
                <a:spcPct val="0"/>
              </a:spcBef>
              <a:spcAft>
                <a:spcPct val="35000"/>
              </a:spcAft>
              <a:buClrTx/>
              <a:buSzTx/>
              <a:buFontTx/>
              <a:buNone/>
              <a:tabLst/>
              <a:defRPr/>
            </a:pPr>
            <a:endParaRPr kumimoji="0" lang="lt-LT"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51" name="TextBox 50">
            <a:extLst>
              <a:ext uri="{FF2B5EF4-FFF2-40B4-BE49-F238E27FC236}">
                <a16:creationId xmlns:a16="http://schemas.microsoft.com/office/drawing/2014/main" id="{82BE3E4A-D318-4C5B-9E78-9596261A8BC6}"/>
              </a:ext>
            </a:extLst>
          </p:cNvPr>
          <p:cNvSpPr txBox="1"/>
          <p:nvPr/>
        </p:nvSpPr>
        <p:spPr>
          <a:xfrm>
            <a:off x="329609" y="1421117"/>
            <a:ext cx="8630433" cy="5950860"/>
          </a:xfrm>
          <a:prstGeom prst="rect">
            <a:avLst/>
          </a:prstGeom>
          <a:noFill/>
        </p:spPr>
        <p:txBody>
          <a:bodyPr wrap="square">
            <a:spAutoFit/>
          </a:bodyPr>
          <a:lstStyle/>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r>
              <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2020 m. gruodžio 8 d. </a:t>
            </a:r>
            <a:r>
              <a:rPr kumimoji="0" lang="lt-LT" sz="2000" b="1"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pasirašyta veiksmo įgyvendinimo sutartis </a:t>
            </a:r>
            <a:r>
              <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tarp LR energetikos ministerijos ir LR </a:t>
            </a:r>
            <a:r>
              <a:rPr kumimoji="0" lang="pt-BR"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aplinkos ministerijos Aplinkos projektų valdymo agentūr</a:t>
            </a:r>
            <a:r>
              <a:rPr kumimoji="0" lang="lt-LT" sz="2000" i="0" strike="noStrike" kern="1200" cap="none" spc="0" normalizeH="0" baseline="0" noProof="0" dirty="0" err="1">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os</a:t>
            </a:r>
            <a:r>
              <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 (APVA);</a:t>
            </a: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endParaRPr lang="lt-LT" sz="2000" dirty="0">
              <a:solidFill>
                <a:srgbClr val="000000"/>
              </a:solidFill>
              <a:latin typeface="Calibri" panose="020F0502020204030204"/>
              <a:ea typeface="Calibri" panose="020F0502020204030204" pitchFamily="34" charset="0"/>
              <a:cs typeface="Times New Roman" panose="02020603050405020304" pitchFamily="18" charset="0"/>
            </a:endParaRP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r>
              <a:rPr lang="lt-LT" sz="2000" dirty="0">
                <a:solidFill>
                  <a:srgbClr val="000000"/>
                </a:solidFill>
                <a:latin typeface="Calibri" panose="020F0502020204030204"/>
                <a:ea typeface="Calibri" panose="020F0502020204030204" pitchFamily="34" charset="0"/>
                <a:cs typeface="Times New Roman" panose="02020603050405020304" pitchFamily="18" charset="0"/>
              </a:rPr>
              <a:t>Šiuo metu kartu su APVA yra </a:t>
            </a:r>
            <a:r>
              <a:rPr lang="lt-LT" sz="2000" b="1" dirty="0">
                <a:solidFill>
                  <a:srgbClr val="000000"/>
                </a:solidFill>
                <a:latin typeface="Calibri" panose="020F0502020204030204"/>
                <a:ea typeface="Calibri" panose="020F0502020204030204" pitchFamily="34" charset="0"/>
                <a:cs typeface="Times New Roman" panose="02020603050405020304" pitchFamily="18" charset="0"/>
              </a:rPr>
              <a:t>rengiamas šio veiksmo Finansavimo sąlygų aprašas</a:t>
            </a:r>
            <a:r>
              <a:rPr lang="lt-LT" sz="2000" dirty="0">
                <a:solidFill>
                  <a:srgbClr val="000000"/>
                </a:solidFill>
                <a:latin typeface="Calibri" panose="020F0502020204030204"/>
                <a:ea typeface="Calibri" panose="020F0502020204030204" pitchFamily="34" charset="0"/>
                <a:cs typeface="Times New Roman" panose="02020603050405020304" pitchFamily="18" charset="0"/>
              </a:rPr>
              <a:t>, kuris bus derinamas ir viešai;</a:t>
            </a: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endParaRPr lang="lt-LT" sz="2000" dirty="0">
              <a:solidFill>
                <a:srgbClr val="000000"/>
              </a:solidFill>
              <a:latin typeface="Calibri" panose="020F0502020204030204"/>
              <a:ea typeface="Calibri" panose="020F0502020204030204" pitchFamily="34" charset="0"/>
              <a:cs typeface="Times New Roman" panose="02020603050405020304" pitchFamily="18" charset="0"/>
            </a:endParaRP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r>
              <a:rPr lang="lt-LT" sz="2000" dirty="0">
                <a:solidFill>
                  <a:srgbClr val="000000"/>
                </a:solidFill>
                <a:latin typeface="Calibri" panose="020F0502020204030204"/>
                <a:ea typeface="Calibri" panose="020F0502020204030204" pitchFamily="34" charset="0"/>
                <a:cs typeface="Times New Roman" panose="02020603050405020304" pitchFamily="18" charset="0"/>
              </a:rPr>
              <a:t>Gauta Konkurencijos tarybos pozicija, neprieštaraujanti valstybės pagalbos taikymui pagal </a:t>
            </a:r>
            <a:r>
              <a:rPr lang="lt-LT" sz="2000" b="1" dirty="0">
                <a:solidFill>
                  <a:srgbClr val="000000"/>
                </a:solidFill>
                <a:latin typeface="Calibri" panose="020F0502020204030204"/>
                <a:ea typeface="Calibri" panose="020F0502020204030204" pitchFamily="34" charset="0"/>
                <a:cs typeface="Times New Roman" panose="02020603050405020304" pitchFamily="18" charset="0"/>
              </a:rPr>
              <a:t>Bendrosios išimties reglamento I skyriaus 41 straipsnį „Investicinė pagalba atsinaujinančių išteklių energijos gamybai skatinti“</a:t>
            </a:r>
            <a:r>
              <a:rPr lang="lt-LT" sz="2000" dirty="0">
                <a:solidFill>
                  <a:srgbClr val="000000"/>
                </a:solidFill>
                <a:latin typeface="Calibri" panose="020F0502020204030204"/>
                <a:ea typeface="Calibri" panose="020F0502020204030204" pitchFamily="34" charset="0"/>
                <a:cs typeface="Times New Roman" panose="02020603050405020304" pitchFamily="18" charset="0"/>
              </a:rPr>
              <a:t>;</a:t>
            </a: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endParaRPr lang="lt-LT" sz="2000" dirty="0">
              <a:solidFill>
                <a:srgbClr val="000000"/>
              </a:solidFill>
              <a:latin typeface="Calibri" panose="020F0502020204030204"/>
              <a:ea typeface="Calibri" panose="020F0502020204030204" pitchFamily="34" charset="0"/>
              <a:cs typeface="Times New Roman" panose="02020603050405020304" pitchFamily="18" charset="0"/>
            </a:endParaRP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r>
              <a:rPr lang="lt-LT" sz="2000" dirty="0">
                <a:solidFill>
                  <a:srgbClr val="000000"/>
                </a:solidFill>
                <a:latin typeface="Calibri" panose="020F0502020204030204"/>
                <a:ea typeface="Calibri" panose="020F0502020204030204" pitchFamily="34" charset="0"/>
                <a:cs typeface="Times New Roman" panose="02020603050405020304" pitchFamily="18" charset="0"/>
              </a:rPr>
              <a:t>Šiuo metu Energetikos ministerija rengia </a:t>
            </a:r>
            <a:r>
              <a:rPr lang="lt-LT" sz="2000" b="1" dirty="0">
                <a:solidFill>
                  <a:srgbClr val="000000"/>
                </a:solidFill>
                <a:latin typeface="Calibri" panose="020F0502020204030204"/>
                <a:ea typeface="Calibri" panose="020F0502020204030204" pitchFamily="34" charset="0"/>
                <a:cs typeface="Times New Roman" panose="02020603050405020304" pitchFamily="18" charset="0"/>
              </a:rPr>
              <a:t>Gamtinių dujų kokybės reikalavimų pakeitimus</a:t>
            </a:r>
            <a:r>
              <a:rPr lang="lt-LT" sz="2000" dirty="0">
                <a:solidFill>
                  <a:srgbClr val="000000"/>
                </a:solidFill>
                <a:latin typeface="Calibri" panose="020F0502020204030204"/>
                <a:ea typeface="Calibri" panose="020F0502020204030204" pitchFamily="34" charset="0"/>
                <a:cs typeface="Times New Roman" panose="02020603050405020304" pitchFamily="18" charset="0"/>
              </a:rPr>
              <a:t>, kad būtų sudarytos galimybės tiekti vandenilį į gamtinių dujų perdavimo ir skirstymo sistemas.</a:t>
            </a: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endParaRPr lang="lt-LT" sz="2000" dirty="0">
              <a:solidFill>
                <a:srgbClr val="000000"/>
              </a:solidFill>
              <a:latin typeface="Calibri" panose="020F0502020204030204"/>
              <a:ea typeface="Calibri" panose="020F0502020204030204" pitchFamily="34" charset="0"/>
              <a:cs typeface="Times New Roman" panose="02020603050405020304" pitchFamily="18" charset="0"/>
            </a:endParaRPr>
          </a:p>
          <a:p>
            <a:pPr marL="457200" marR="0" lvl="0" indent="-457200" algn="just" defTabSz="457200" rtl="0" eaLnBrk="1" fontAlgn="auto" latinLnBrk="0" hangingPunct="1">
              <a:lnSpc>
                <a:spcPct val="106000"/>
              </a:lnSpc>
              <a:spcBef>
                <a:spcPts val="0"/>
              </a:spcBef>
              <a:spcAft>
                <a:spcPts val="0"/>
              </a:spcAft>
              <a:buClrTx/>
              <a:buSzTx/>
              <a:buFont typeface="+mj-lt"/>
              <a:buAutoNum type="arabicParenR"/>
              <a:tabLst>
                <a:tab pos="457200" algn="l"/>
              </a:tabLst>
              <a:defRPr/>
            </a:pPr>
            <a:endParaRPr kumimoji="0" lang="lt-LT" sz="2000" i="0"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endParaRPr kumimoji="0" lang="lt-LT" sz="2000" b="1" i="0" u="sng"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endPar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endParaRPr>
          </a:p>
        </p:txBody>
      </p:sp>
    </p:spTree>
    <p:extLst>
      <p:ext uri="{BB962C8B-B14F-4D97-AF65-F5344CB8AC3E}">
        <p14:creationId xmlns:p14="http://schemas.microsoft.com/office/powerpoint/2010/main" val="600200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70333" y="0"/>
            <a:ext cx="8273667" cy="1052513"/>
          </a:xfrm>
        </p:spPr>
        <p:txBody>
          <a:bodyPr>
            <a:normAutofit/>
          </a:bodyPr>
          <a:lstStyle/>
          <a:p>
            <a:r>
              <a:rPr lang="lt-LT" sz="2800" b="1" dirty="0">
                <a:solidFill>
                  <a:schemeClr val="bg1"/>
                </a:solidFill>
                <a:latin typeface="Arial" panose="020B0604020202020204" pitchFamily="34" charset="0"/>
                <a:cs typeface="Arial" panose="020B0604020202020204" pitchFamily="34" charset="0"/>
              </a:rPr>
              <a:t>Įgyvendinimo darbų grafikas:</a:t>
            </a:r>
          </a:p>
        </p:txBody>
      </p:sp>
      <p:sp>
        <p:nvSpPr>
          <p:cNvPr id="17" name="Freeform 16"/>
          <p:cNvSpPr/>
          <p:nvPr/>
        </p:nvSpPr>
        <p:spPr>
          <a:xfrm>
            <a:off x="609560" y="1792509"/>
            <a:ext cx="2875217" cy="1162402"/>
          </a:xfrm>
          <a:custGeom>
            <a:avLst/>
            <a:gdLst>
              <a:gd name="connsiteX0" fmla="*/ 0 w 8055520"/>
              <a:gd name="connsiteY0" fmla="*/ 99842 h 599040"/>
              <a:gd name="connsiteX1" fmla="*/ 99842 w 8055520"/>
              <a:gd name="connsiteY1" fmla="*/ 0 h 599040"/>
              <a:gd name="connsiteX2" fmla="*/ 7955678 w 8055520"/>
              <a:gd name="connsiteY2" fmla="*/ 0 h 599040"/>
              <a:gd name="connsiteX3" fmla="*/ 8055520 w 8055520"/>
              <a:gd name="connsiteY3" fmla="*/ 99842 h 599040"/>
              <a:gd name="connsiteX4" fmla="*/ 8055520 w 8055520"/>
              <a:gd name="connsiteY4" fmla="*/ 499198 h 599040"/>
              <a:gd name="connsiteX5" fmla="*/ 7955678 w 8055520"/>
              <a:gd name="connsiteY5" fmla="*/ 599040 h 599040"/>
              <a:gd name="connsiteX6" fmla="*/ 99842 w 8055520"/>
              <a:gd name="connsiteY6" fmla="*/ 599040 h 599040"/>
              <a:gd name="connsiteX7" fmla="*/ 0 w 8055520"/>
              <a:gd name="connsiteY7" fmla="*/ 499198 h 599040"/>
              <a:gd name="connsiteX8" fmla="*/ 0 w 8055520"/>
              <a:gd name="connsiteY8" fmla="*/ 99842 h 5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55520" h="599040">
                <a:moveTo>
                  <a:pt x="0" y="99842"/>
                </a:moveTo>
                <a:cubicBezTo>
                  <a:pt x="0" y="44701"/>
                  <a:pt x="44701" y="0"/>
                  <a:pt x="99842" y="0"/>
                </a:cubicBezTo>
                <a:lnTo>
                  <a:pt x="7955678" y="0"/>
                </a:lnTo>
                <a:cubicBezTo>
                  <a:pt x="8010819" y="0"/>
                  <a:pt x="8055520" y="44701"/>
                  <a:pt x="8055520" y="99842"/>
                </a:cubicBezTo>
                <a:lnTo>
                  <a:pt x="8055520" y="499198"/>
                </a:lnTo>
                <a:cubicBezTo>
                  <a:pt x="8055520" y="554339"/>
                  <a:pt x="8010819" y="599040"/>
                  <a:pt x="7955678" y="599040"/>
                </a:cubicBezTo>
                <a:lnTo>
                  <a:pt x="99842" y="599040"/>
                </a:lnTo>
                <a:cubicBezTo>
                  <a:pt x="44701" y="599040"/>
                  <a:pt x="0" y="554339"/>
                  <a:pt x="0" y="499198"/>
                </a:cubicBezTo>
                <a:lnTo>
                  <a:pt x="0" y="99842"/>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7823" tIns="97823" rIns="97823" bIns="97823" numCol="1" spcCol="1270" anchor="ctr" anchorCtr="0">
            <a:noAutofit/>
          </a:bodyPr>
          <a:lstStyle/>
          <a:p>
            <a:pPr marL="0" marR="0" lvl="0" indent="0" algn="l" defTabSz="800100" rtl="0" eaLnBrk="1" fontAlgn="auto" latinLnBrk="0" hangingPunct="1">
              <a:lnSpc>
                <a:spcPct val="100000"/>
              </a:lnSpc>
              <a:spcBef>
                <a:spcPct val="0"/>
              </a:spcBef>
              <a:spcAft>
                <a:spcPct val="35000"/>
              </a:spcAft>
              <a:buClrTx/>
              <a:buSzTx/>
              <a:buFontTx/>
              <a:buNone/>
              <a:tabLst/>
              <a:defRPr/>
            </a:pPr>
            <a:endParaRPr kumimoji="0" lang="lt-LT"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4" name="Picture 3"/>
          <p:cNvPicPr>
            <a:picLocks noChangeAspect="1"/>
          </p:cNvPicPr>
          <p:nvPr/>
        </p:nvPicPr>
        <p:blipFill>
          <a:blip r:embed="rId4"/>
          <a:stretch>
            <a:fillRect/>
          </a:stretch>
        </p:blipFill>
        <p:spPr>
          <a:xfrm>
            <a:off x="5492939" y="5740761"/>
            <a:ext cx="3467103" cy="980034"/>
          </a:xfrm>
          <a:prstGeom prst="rect">
            <a:avLst/>
          </a:prstGeom>
        </p:spPr>
      </p:pic>
      <p:sp>
        <p:nvSpPr>
          <p:cNvPr id="8" name="TextBox 7">
            <a:extLst>
              <a:ext uri="{FF2B5EF4-FFF2-40B4-BE49-F238E27FC236}">
                <a16:creationId xmlns:a16="http://schemas.microsoft.com/office/drawing/2014/main" id="{FD141A42-71BD-43DC-8295-30750D089A40}"/>
              </a:ext>
            </a:extLst>
          </p:cNvPr>
          <p:cNvSpPr txBox="1"/>
          <p:nvPr/>
        </p:nvSpPr>
        <p:spPr>
          <a:xfrm>
            <a:off x="765544" y="1792509"/>
            <a:ext cx="7612911" cy="2035942"/>
          </a:xfrm>
          <a:prstGeom prst="rect">
            <a:avLst/>
          </a:prstGeom>
          <a:noFill/>
        </p:spPr>
        <p:txBody>
          <a:bodyPr wrap="square">
            <a:spAutoFit/>
          </a:bodyPr>
          <a:lstStyle/>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Paraiškų ir projekto pagrindimo dokumentacijos pateikimas: </a:t>
            </a:r>
            <a:r>
              <a:rPr kumimoji="0" lang="lt-LT" sz="2000" b="1"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2021 m. sausio 15 d. – 2021 m. vasario 15 d.</a:t>
            </a:r>
            <a:r>
              <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a:t>
            </a:r>
          </a:p>
          <a:p>
            <a:pPr marR="0" lvl="1" algn="just" defTabSz="457200" rtl="0" eaLnBrk="1" fontAlgn="auto" latinLnBrk="0" hangingPunct="1">
              <a:lnSpc>
                <a:spcPct val="106000"/>
              </a:lnSpc>
              <a:spcBef>
                <a:spcPts val="0"/>
              </a:spcBef>
              <a:spcAft>
                <a:spcPts val="0"/>
              </a:spcAft>
              <a:buClrTx/>
              <a:buSzTx/>
              <a:tabLst>
                <a:tab pos="457200" algn="l"/>
              </a:tabLst>
              <a:defRPr/>
            </a:pPr>
            <a:endPar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endParaRPr>
          </a:p>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Projektų įgyvendinimo pradžia – </a:t>
            </a:r>
            <a:r>
              <a:rPr kumimoji="0" lang="lt-LT" sz="2000" b="1"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nuo 2021 m. balandžio 16 d</a:t>
            </a:r>
            <a:r>
              <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a:t>
            </a:r>
          </a:p>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endPar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endParaRPr>
          </a:p>
          <a:p>
            <a:pPr marL="800100" marR="0" lvl="1" indent="-342900" algn="just" defTabSz="457200" rtl="0" eaLnBrk="1" fontAlgn="auto" latinLnBrk="0" hangingPunct="1">
              <a:lnSpc>
                <a:spcPct val="106000"/>
              </a:lnSpc>
              <a:spcBef>
                <a:spcPts val="0"/>
              </a:spcBef>
              <a:spcAft>
                <a:spcPts val="0"/>
              </a:spcAft>
              <a:buClrTx/>
              <a:buSzTx/>
              <a:buFont typeface="Courier New" panose="02070309020205020404" pitchFamily="49" charset="0"/>
              <a:buChar char="o"/>
              <a:tabLst>
                <a:tab pos="457200" algn="l"/>
              </a:tabLst>
              <a:defRPr/>
            </a:pPr>
            <a:r>
              <a:rPr kumimoji="0" lang="lt-LT" sz="2000" b="0"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Projektai turi būti įgyvendinti </a:t>
            </a:r>
            <a:r>
              <a:rPr kumimoji="0" lang="lt-LT" sz="2000" b="1"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iki 2021 m. </a:t>
            </a:r>
            <a:r>
              <a:rPr kumimoji="0" lang="lt-LT" sz="2000" b="1" i="0" u="none" strike="noStrike" kern="1200" cap="none" spc="0" normalizeH="0" baseline="0" noProof="0" dirty="0" err="1">
                <a:ln>
                  <a:noFill/>
                </a:ln>
                <a:solidFill>
                  <a:srgbClr val="000000"/>
                </a:solidFill>
                <a:effectLst/>
                <a:uLnTx/>
                <a:uFillTx/>
                <a:latin typeface="Calibri" panose="020F0502020204030204"/>
                <a:ea typeface="+mn-ea"/>
                <a:cs typeface="Times New Roman" panose="02020603050405020304" pitchFamily="18" charset="0"/>
              </a:rPr>
              <a:t>pab</a:t>
            </a:r>
            <a:r>
              <a:rPr kumimoji="0" lang="lt-LT" sz="2000" b="1" i="0" u="none" strike="noStrike" kern="1200" cap="none" spc="0" normalizeH="0" baseline="0" noProof="0" dirty="0">
                <a:ln>
                  <a:noFill/>
                </a:ln>
                <a:solidFill>
                  <a:srgbClr val="000000"/>
                </a:solidFill>
                <a:effectLst/>
                <a:uLnTx/>
                <a:uFillTx/>
                <a:latin typeface="Calibri" panose="020F0502020204030204"/>
                <a:ea typeface="+mn-ea"/>
                <a:cs typeface="Times New Roman" panose="02020603050405020304" pitchFamily="18" charset="0"/>
              </a:rPr>
              <a:t>.</a:t>
            </a:r>
          </a:p>
        </p:txBody>
      </p:sp>
      <p:sp>
        <p:nvSpPr>
          <p:cNvPr id="9" name="TextBox 8">
            <a:extLst>
              <a:ext uri="{FF2B5EF4-FFF2-40B4-BE49-F238E27FC236}">
                <a16:creationId xmlns:a16="http://schemas.microsoft.com/office/drawing/2014/main" id="{B2DEDD33-4766-44CA-BBCF-BDE4F3F06722}"/>
              </a:ext>
            </a:extLst>
          </p:cNvPr>
          <p:cNvSpPr txBox="1"/>
          <p:nvPr/>
        </p:nvSpPr>
        <p:spPr>
          <a:xfrm>
            <a:off x="435165" y="4334825"/>
            <a:ext cx="8273668" cy="592213"/>
          </a:xfrm>
          <a:prstGeom prst="rect">
            <a:avLst/>
          </a:prstGeom>
          <a:noFill/>
        </p:spPr>
        <p:txBody>
          <a:bodyPr wrap="square">
            <a:spAutoFit/>
          </a:bodyPr>
          <a:lstStyle/>
          <a:p>
            <a:pPr lvl="0" algn="just">
              <a:lnSpc>
                <a:spcPct val="106000"/>
              </a:lnSpc>
              <a:tabLst>
                <a:tab pos="457200" algn="l"/>
              </a:tabLst>
            </a:pPr>
            <a:r>
              <a:rPr lang="lt-LT" sz="3200" b="1" dirty="0">
                <a:solidFill>
                  <a:srgbClr val="000000"/>
                </a:solidFill>
                <a:ea typeface="Calibri" panose="020F0502020204030204" pitchFamily="34" charset="0"/>
                <a:cs typeface="Times New Roman" panose="02020603050405020304" pitchFamily="18" charset="0"/>
              </a:rPr>
              <a:t>Kviečiame teikti paraiškas</a:t>
            </a:r>
            <a:r>
              <a:rPr lang="en-US" sz="3200" b="1" dirty="0">
                <a:solidFill>
                  <a:srgbClr val="000000"/>
                </a:solidFill>
                <a:ea typeface="Calibri" panose="020F0502020204030204" pitchFamily="34" charset="0"/>
                <a:cs typeface="Times New Roman" panose="02020603050405020304" pitchFamily="18" charset="0"/>
              </a:rPr>
              <a:t>!</a:t>
            </a:r>
            <a:endParaRPr lang="lt-LT" sz="3200" kern="1200" dirty="0">
              <a:solidFill>
                <a:srgbClr val="00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79467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CF39593B1231A54BAD5EACC64C984BAA" ma:contentTypeVersion="15" ma:contentTypeDescription="Kurkite naują dokumentą." ma:contentTypeScope="" ma:versionID="0af0263d246db40b809c417e592afe8b">
  <xsd:schema xmlns:xsd="http://www.w3.org/2001/XMLSchema" xmlns:xs="http://www.w3.org/2001/XMLSchema" xmlns:p="http://schemas.microsoft.com/office/2006/metadata/properties" xmlns:ns2="2723e292-63f1-44a0-aa91-5e77371ad662" xmlns:ns3="c10e7b07-6583-4764-a4d4-08c58f97fe7f" targetNamespace="http://schemas.microsoft.com/office/2006/metadata/properties" ma:root="true" ma:fieldsID="7088dc76bfed355180dc8961ef827b7c" ns2:_="" ns3:_="">
    <xsd:import namespace="2723e292-63f1-44a0-aa91-5e77371ad662"/>
    <xsd:import namespace="c10e7b07-6583-4764-a4d4-08c58f97fe7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23e292-63f1-44a0-aa91-5e77371ad6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Vaizdų žymės" ma:readOnly="false" ma:fieldId="{5cf76f15-5ced-4ddc-b409-7134ff3c332f}" ma:taxonomyMulti="true" ma:sspId="08049582-af26-4f7a-a98f-3d23221832a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10e7b07-6583-4764-a4d4-08c58f97fe7f"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TaxCatchAll" ma:index="22" nillable="true" ma:displayName="Taxonomy Catch All Column" ma:hidden="true" ma:list="{f9f966dd-86af-4243-92de-53fb831f7cf3}" ma:internalName="TaxCatchAll" ma:showField="CatchAllData" ma:web="c10e7b07-6583-4764-a4d4-08c58f97fe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c10e7b07-6583-4764-a4d4-08c58f97fe7f">
      <UserInfo>
        <DisplayName/>
        <AccountId xsi:nil="true"/>
        <AccountType/>
      </UserInfo>
    </SharedWithUsers>
    <TaxCatchAll xmlns="c10e7b07-6583-4764-a4d4-08c58f97fe7f" xsi:nil="true"/>
    <lcf76f155ced4ddcb4097134ff3c332f xmlns="2723e292-63f1-44a0-aa91-5e77371ad66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FB76ED-9970-423E-8FEE-9DE6F858D3D2}"/>
</file>

<file path=customXml/itemProps2.xml><?xml version="1.0" encoding="utf-8"?>
<ds:datastoreItem xmlns:ds="http://schemas.openxmlformats.org/officeDocument/2006/customXml" ds:itemID="{38658EBC-B872-4B95-8B60-A36ACB1C9727}"/>
</file>

<file path=customXml/itemProps3.xml><?xml version="1.0" encoding="utf-8"?>
<ds:datastoreItem xmlns:ds="http://schemas.openxmlformats.org/officeDocument/2006/customXml" ds:itemID="{C7960870-B7E1-4888-96BF-E06213E71852}"/>
</file>

<file path=docProps/app.xml><?xml version="1.0" encoding="utf-8"?>
<Properties xmlns="http://schemas.openxmlformats.org/officeDocument/2006/extended-properties" xmlns:vt="http://schemas.openxmlformats.org/officeDocument/2006/docPropsVTypes">
  <Template>Office Theme</Template>
  <TotalTime>9952</TotalTime>
  <Words>717</Words>
  <Application>Microsoft Office PowerPoint</Application>
  <PresentationFormat>On-screen Show (4:3)</PresentationFormat>
  <Paragraphs>68</Paragraphs>
  <Slides>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(headings)</vt:lpstr>
      <vt:lpstr>Calibri Light</vt:lpstr>
      <vt:lpstr>Courier New</vt:lpstr>
      <vt:lpstr>Times New Roman</vt:lpstr>
      <vt:lpstr>Office Theme</vt:lpstr>
      <vt:lpstr>PowerPoint Presentation</vt:lpstr>
      <vt:lpstr>IPCEI – Important Projects of Common European interest</vt:lpstr>
      <vt:lpstr>Hydrogen technologies and systems IPCEI</vt:lpstr>
      <vt:lpstr>Lietuvos įmonių, pramonės atstovų prašome:</vt:lpstr>
      <vt:lpstr>PowerPoint Presentation</vt:lpstr>
      <vt:lpstr>Veiksmo esmė</vt:lpstr>
      <vt:lpstr>Veiksmo vystymo progreso naujienos:</vt:lpstr>
      <vt:lpstr>Įgyvendinimo darbų grafikas: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dc:creator>
  <cp:lastModifiedBy>Daumantas Kerezis</cp:lastModifiedBy>
  <cp:revision>392</cp:revision>
  <cp:lastPrinted>2018-06-19T08:54:57Z</cp:lastPrinted>
  <dcterms:created xsi:type="dcterms:W3CDTF">2016-04-12T04:42:49Z</dcterms:created>
  <dcterms:modified xsi:type="dcterms:W3CDTF">2020-12-15T11:30:10Z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0x010100CF39593B1231A54BAD5EACC64C984BAA</vt:lpwstr>
  </property>
  <property fmtid="{D5CDD505-2E9C-101B-9397-08002B2CF9AE}" pid="3" name="Order">
    <vt:r8>457000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ies>
</file>